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f35a0efee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ed2fd4280f4562"/>
  </p:sldMasterIdLst>
  <p:sldIdLst>
    <p:sldId xmlns:r="http://schemas.openxmlformats.org/officeDocument/2006/relationships" id="256" r:id="R6370f02f2b62440b"/>
    <p:sldId xmlns:r="http://schemas.openxmlformats.org/officeDocument/2006/relationships" id="257" r:id="R942e6ac59d174927"/>
    <p:sldId xmlns:r="http://schemas.openxmlformats.org/officeDocument/2006/relationships" id="258" r:id="Rc52b7c6a427d490a"/>
    <p:sldId xmlns:r="http://schemas.openxmlformats.org/officeDocument/2006/relationships" id="259" r:id="R2f00186eaca84be7"/>
    <p:sldId xmlns:r="http://schemas.openxmlformats.org/officeDocument/2006/relationships" id="260" r:id="Rf837f615eb544399"/>
    <p:sldId xmlns:r="http://schemas.openxmlformats.org/officeDocument/2006/relationships" id="261" r:id="Rb75b45fc0f3b4598"/>
    <p:sldId xmlns:r="http://schemas.openxmlformats.org/officeDocument/2006/relationships" id="262" r:id="Re1ab1803be97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d2fd4280f4562" /><Relationship Type="http://schemas.openxmlformats.org/officeDocument/2006/relationships/slide" Target="/ppt/slides/slide1.xml" Id="R6370f02f2b62440b" /><Relationship Type="http://schemas.openxmlformats.org/officeDocument/2006/relationships/slide" Target="/ppt/slides/slide2.xml" Id="R942e6ac59d174927" /><Relationship Type="http://schemas.openxmlformats.org/officeDocument/2006/relationships/slide" Target="/ppt/slides/slide3.xml" Id="Rc52b7c6a427d490a" /><Relationship Type="http://schemas.openxmlformats.org/officeDocument/2006/relationships/slide" Target="/ppt/slides/slide4.xml" Id="R2f00186eaca84be7" /><Relationship Type="http://schemas.openxmlformats.org/officeDocument/2006/relationships/slide" Target="/ppt/slides/slide5.xml" Id="Rf837f615eb544399" /><Relationship Type="http://schemas.openxmlformats.org/officeDocument/2006/relationships/slide" Target="/ppt/slides/slide6.xml" Id="Rb75b45fc0f3b4598" /><Relationship Type="http://schemas.openxmlformats.org/officeDocument/2006/relationships/slide" Target="/ppt/slides/slide7.xml" Id="Re1ab1803be97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55e07c701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ac153ff841ad" /><Relationship Type="http://schemas.openxmlformats.org/officeDocument/2006/relationships/theme" Target="/ppt/slideMasters/theme/theme1.xml" Id="R584395557f97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bac153ff8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6951a4561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64b1d8f447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972e37c5e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6a984277947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93692fc21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cf0ca537c4e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a9238faf143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FOKS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430 881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−484 613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28 888 752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38 903 474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MORTEN GRØNNEBERG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