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2a060148ac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7e03128f984fd2"/>
  </p:sldMasterIdLst>
  <p:sldIdLst>
    <p:sldId xmlns:r="http://schemas.openxmlformats.org/officeDocument/2006/relationships" id="256" r:id="Raea89abe009e4cc0"/>
    <p:sldId xmlns:r="http://schemas.openxmlformats.org/officeDocument/2006/relationships" id="257" r:id="Rbe3f1eaab3894084"/>
    <p:sldId xmlns:r="http://schemas.openxmlformats.org/officeDocument/2006/relationships" id="258" r:id="R86c313b100154852"/>
    <p:sldId xmlns:r="http://schemas.openxmlformats.org/officeDocument/2006/relationships" id="259" r:id="Rfec70f435e3d4478"/>
    <p:sldId xmlns:r="http://schemas.openxmlformats.org/officeDocument/2006/relationships" id="260" r:id="R08f654601c434dc9"/>
    <p:sldId xmlns:r="http://schemas.openxmlformats.org/officeDocument/2006/relationships" id="261" r:id="R1dc4e26e3d36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7e03128f984fd2" /><Relationship Type="http://schemas.openxmlformats.org/officeDocument/2006/relationships/slide" Target="/ppt/slides/slide1.xml" Id="Raea89abe009e4cc0" /><Relationship Type="http://schemas.openxmlformats.org/officeDocument/2006/relationships/slide" Target="/ppt/slides/slide2.xml" Id="Rbe3f1eaab3894084" /><Relationship Type="http://schemas.openxmlformats.org/officeDocument/2006/relationships/slide" Target="/ppt/slides/slide3.xml" Id="R86c313b100154852" /><Relationship Type="http://schemas.openxmlformats.org/officeDocument/2006/relationships/slide" Target="/ppt/slides/slide4.xml" Id="Rfec70f435e3d4478" /><Relationship Type="http://schemas.openxmlformats.org/officeDocument/2006/relationships/slide" Target="/ppt/slides/slide5.xml" Id="R08f654601c434dc9" /><Relationship Type="http://schemas.openxmlformats.org/officeDocument/2006/relationships/slide" Target="/ppt/slides/slide6.xml" Id="R1dc4e26e3d36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286d8504c4e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2d5218a2e4e32" /><Relationship Type="http://schemas.openxmlformats.org/officeDocument/2006/relationships/theme" Target="/ppt/slideMasters/theme/theme1.xml" Id="R2e715ba3a15946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2d5218a2e4e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3c6060e5442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3233450c547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67f2a6aa4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882b01da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186b55028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02ad5c1ec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FOKS MARINE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Wettergrens vei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988 925 403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FOKS MARINE AS</a:t>
            </a:r>
          </a:p>
        </p:txBody>
      </p:sp>
    </p:spTree>
  </p:cSld>
  <p:clrMapOvr>
    <a:masterClrMapping xmlns:a="http://schemas.openxmlformats.org/drawingml/2006/main"/>
  </p:clrMapOvr>
</p:sld>
</file>