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bbba971b5446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efaf83ffc94cda"/>
  </p:sldMasterIdLst>
  <p:sldIdLst>
    <p:sldId xmlns:r="http://schemas.openxmlformats.org/officeDocument/2006/relationships" id="256" r:id="R53c4e6ab3cea402f"/>
    <p:sldId xmlns:r="http://schemas.openxmlformats.org/officeDocument/2006/relationships" id="257" r:id="R41dd9d69058649f9"/>
    <p:sldId xmlns:r="http://schemas.openxmlformats.org/officeDocument/2006/relationships" id="258" r:id="R13e102bc02db4b93"/>
    <p:sldId xmlns:r="http://schemas.openxmlformats.org/officeDocument/2006/relationships" id="259" r:id="Re6b850e5214f4c19"/>
    <p:sldId xmlns:r="http://schemas.openxmlformats.org/officeDocument/2006/relationships" id="260" r:id="R2959004cd8744ecf"/>
    <p:sldId xmlns:r="http://schemas.openxmlformats.org/officeDocument/2006/relationships" id="261" r:id="Rc4329661993a4223"/>
    <p:sldId xmlns:r="http://schemas.openxmlformats.org/officeDocument/2006/relationships" id="262" r:id="R315db6540e084d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efaf83ffc94cda" /><Relationship Type="http://schemas.openxmlformats.org/officeDocument/2006/relationships/slide" Target="/ppt/slides/slide1.xml" Id="R53c4e6ab3cea402f" /><Relationship Type="http://schemas.openxmlformats.org/officeDocument/2006/relationships/slide" Target="/ppt/slides/slide2.xml" Id="R41dd9d69058649f9" /><Relationship Type="http://schemas.openxmlformats.org/officeDocument/2006/relationships/slide" Target="/ppt/slides/slide3.xml" Id="R13e102bc02db4b93" /><Relationship Type="http://schemas.openxmlformats.org/officeDocument/2006/relationships/slide" Target="/ppt/slides/slide4.xml" Id="Re6b850e5214f4c19" /><Relationship Type="http://schemas.openxmlformats.org/officeDocument/2006/relationships/slide" Target="/ppt/slides/slide5.xml" Id="R2959004cd8744ecf" /><Relationship Type="http://schemas.openxmlformats.org/officeDocument/2006/relationships/slide" Target="/ppt/slides/slide6.xml" Id="Rc4329661993a4223" /><Relationship Type="http://schemas.openxmlformats.org/officeDocument/2006/relationships/slide" Target="/ppt/slides/slide7.xml" Id="R315db6540e084d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ff691edef240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823951419409b" /><Relationship Type="http://schemas.openxmlformats.org/officeDocument/2006/relationships/theme" Target="/ppt/slideMasters/theme/theme1.xml" Id="Rbcd496f205bf44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682395141940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0160b7d654a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0ca5ae75c4b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21ad61be849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75b8a800e4b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5ebb86b114b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abe5e9b5a4d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f38853a904e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HOLLØKKEN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HOLLØKKEN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HOLLØKKEN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HOLLØKKEN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HOLLØKKEN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HOLLØKKEN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2 531 745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2 569 815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HOLLØKKEN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HOLLØKKEN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HOLLØKKEN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H0702, Lille Bislett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988 919 373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HOLLØKKEN INVEST AS</a:t>
            </a:r>
          </a:p>
        </p:txBody>
      </p:sp>
    </p:spTree>
  </p:cSld>
  <p:clrMapOvr>
    <a:masterClrMapping xmlns:a="http://schemas.openxmlformats.org/drawingml/2006/main"/>
  </p:clrMapOvr>
</p:sld>
</file>