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c578efc26142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3bc246ca58462b"/>
  </p:sldMasterIdLst>
  <p:sldIdLst>
    <p:sldId xmlns:r="http://schemas.openxmlformats.org/officeDocument/2006/relationships" id="256" r:id="R14afc057c1564e63"/>
    <p:sldId xmlns:r="http://schemas.openxmlformats.org/officeDocument/2006/relationships" id="257" r:id="Rb8cd31e78fad48fb"/>
    <p:sldId xmlns:r="http://schemas.openxmlformats.org/officeDocument/2006/relationships" id="258" r:id="Re6a449af43fb4040"/>
    <p:sldId xmlns:r="http://schemas.openxmlformats.org/officeDocument/2006/relationships" id="259" r:id="Rff359ba26fd54eeb"/>
    <p:sldId xmlns:r="http://schemas.openxmlformats.org/officeDocument/2006/relationships" id="260" r:id="R51bc925e91874e4d"/>
    <p:sldId xmlns:r="http://schemas.openxmlformats.org/officeDocument/2006/relationships" id="261" r:id="Rf2a20eae620e450f"/>
    <p:sldId xmlns:r="http://schemas.openxmlformats.org/officeDocument/2006/relationships" id="262" r:id="Rfcbeeba3f1ad43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bc246ca58462b" /><Relationship Type="http://schemas.openxmlformats.org/officeDocument/2006/relationships/slide" Target="/ppt/slides/slide1.xml" Id="R14afc057c1564e63" /><Relationship Type="http://schemas.openxmlformats.org/officeDocument/2006/relationships/slide" Target="/ppt/slides/slide2.xml" Id="Rb8cd31e78fad48fb" /><Relationship Type="http://schemas.openxmlformats.org/officeDocument/2006/relationships/slide" Target="/ppt/slides/slide3.xml" Id="Re6a449af43fb4040" /><Relationship Type="http://schemas.openxmlformats.org/officeDocument/2006/relationships/slide" Target="/ppt/slides/slide4.xml" Id="Rff359ba26fd54eeb" /><Relationship Type="http://schemas.openxmlformats.org/officeDocument/2006/relationships/slide" Target="/ppt/slides/slide5.xml" Id="R51bc925e91874e4d" /><Relationship Type="http://schemas.openxmlformats.org/officeDocument/2006/relationships/slide" Target="/ppt/slides/slide6.xml" Id="Rf2a20eae620e450f" /><Relationship Type="http://schemas.openxmlformats.org/officeDocument/2006/relationships/slide" Target="/ppt/slides/slide7.xml" Id="Rfcbeeba3f1ad43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fecc29c094f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f787149224f86" /><Relationship Type="http://schemas.openxmlformats.org/officeDocument/2006/relationships/theme" Target="/ppt/slideMasters/theme/theme1.xml" Id="R6138c345e5124d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ef787149224f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2c1608c5e43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bcac3618441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467e5669446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1702cccf34e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e39b7161b4f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f0b7ad0a549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fa0f3b18842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STOKKEDAMMEN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28 822 670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159 500 225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170 613 038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CHRISTIAN FREDERIK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HØGÅSLIA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KOLSÅSTOPPEN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LEVREBEKKEN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CHRISTIAN FREDERIK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988 915 114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