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39b98e965f48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f42df865f74f51"/>
  </p:sldMasterIdLst>
  <p:sldIdLst>
    <p:sldId xmlns:r="http://schemas.openxmlformats.org/officeDocument/2006/relationships" id="256" r:id="R14ca6fced0fc4747"/>
    <p:sldId xmlns:r="http://schemas.openxmlformats.org/officeDocument/2006/relationships" id="257" r:id="Rf802e56088714018"/>
    <p:sldId xmlns:r="http://schemas.openxmlformats.org/officeDocument/2006/relationships" id="258" r:id="Rfb73c0c839714366"/>
    <p:sldId xmlns:r="http://schemas.openxmlformats.org/officeDocument/2006/relationships" id="259" r:id="Rf78c5c992a4d49bf"/>
    <p:sldId xmlns:r="http://schemas.openxmlformats.org/officeDocument/2006/relationships" id="260" r:id="R6b5bb203b1724acb"/>
    <p:sldId xmlns:r="http://schemas.openxmlformats.org/officeDocument/2006/relationships" id="261" r:id="R5cf0f0773e714afd"/>
    <p:sldId xmlns:r="http://schemas.openxmlformats.org/officeDocument/2006/relationships" id="262" r:id="Rd1ef04bd1a3c41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42df865f74f51" /><Relationship Type="http://schemas.openxmlformats.org/officeDocument/2006/relationships/slide" Target="/ppt/slides/slide1.xml" Id="R14ca6fced0fc4747" /><Relationship Type="http://schemas.openxmlformats.org/officeDocument/2006/relationships/slide" Target="/ppt/slides/slide2.xml" Id="Rf802e56088714018" /><Relationship Type="http://schemas.openxmlformats.org/officeDocument/2006/relationships/slide" Target="/ppt/slides/slide3.xml" Id="Rfb73c0c839714366" /><Relationship Type="http://schemas.openxmlformats.org/officeDocument/2006/relationships/slide" Target="/ppt/slides/slide4.xml" Id="Rf78c5c992a4d49bf" /><Relationship Type="http://schemas.openxmlformats.org/officeDocument/2006/relationships/slide" Target="/ppt/slides/slide5.xml" Id="R6b5bb203b1724acb" /><Relationship Type="http://schemas.openxmlformats.org/officeDocument/2006/relationships/slide" Target="/ppt/slides/slide6.xml" Id="R5cf0f0773e714afd" /><Relationship Type="http://schemas.openxmlformats.org/officeDocument/2006/relationships/slide" Target="/ppt/slides/slide7.xml" Id="Rd1ef04bd1a3c41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9c38daa55f48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97f5e9f564d14" /><Relationship Type="http://schemas.openxmlformats.org/officeDocument/2006/relationships/theme" Target="/ppt/slideMasters/theme/theme1.xml" Id="Rf3c65dc35e7946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a97f5e9f564d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ae8fa4a2b49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55ad070d645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c27c4e15646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ebb7ae9c84e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3186fb3824e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a1c7c66a746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c924a088943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MILLA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−745 221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19 517 781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141 131 733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141 879 494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RAGNVALD BROR  –  51,9 %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 INVESTMENT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MAAR INVEST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SIXTEN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RAGNVALD BROR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988 914 681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