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55d5e4396840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4b5f1543ae4ed2"/>
  </p:sldMasterIdLst>
  <p:sldIdLst>
    <p:sldId xmlns:r="http://schemas.openxmlformats.org/officeDocument/2006/relationships" id="256" r:id="R1dd3ad2c0aff4d4e"/>
    <p:sldId xmlns:r="http://schemas.openxmlformats.org/officeDocument/2006/relationships" id="257" r:id="Rfa1ffbd52b334813"/>
    <p:sldId xmlns:r="http://schemas.openxmlformats.org/officeDocument/2006/relationships" id="258" r:id="Rc7b5f1cff2e246e1"/>
    <p:sldId xmlns:r="http://schemas.openxmlformats.org/officeDocument/2006/relationships" id="259" r:id="Rc095f14697ea4494"/>
    <p:sldId xmlns:r="http://schemas.openxmlformats.org/officeDocument/2006/relationships" id="260" r:id="Rc95d806cacc94663"/>
    <p:sldId xmlns:r="http://schemas.openxmlformats.org/officeDocument/2006/relationships" id="261" r:id="Rd3d07c48e7ee4d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b5f1543ae4ed2" /><Relationship Type="http://schemas.openxmlformats.org/officeDocument/2006/relationships/slide" Target="/ppt/slides/slide1.xml" Id="R1dd3ad2c0aff4d4e" /><Relationship Type="http://schemas.openxmlformats.org/officeDocument/2006/relationships/slide" Target="/ppt/slides/slide2.xml" Id="Rfa1ffbd52b334813" /><Relationship Type="http://schemas.openxmlformats.org/officeDocument/2006/relationships/slide" Target="/ppt/slides/slide3.xml" Id="Rc7b5f1cff2e246e1" /><Relationship Type="http://schemas.openxmlformats.org/officeDocument/2006/relationships/slide" Target="/ppt/slides/slide4.xml" Id="Rc095f14697ea4494" /><Relationship Type="http://schemas.openxmlformats.org/officeDocument/2006/relationships/slide" Target="/ppt/slides/slide5.xml" Id="Rc95d806cacc94663" /><Relationship Type="http://schemas.openxmlformats.org/officeDocument/2006/relationships/slide" Target="/ppt/slides/slide6.xml" Id="Rd3d07c48e7ee4d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cc8fcd0eb44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a0711d6c646d4" /><Relationship Type="http://schemas.openxmlformats.org/officeDocument/2006/relationships/theme" Target="/ppt/slideMasters/theme/theme1.xml" Id="Rda6e0eb1a9d847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ea0711d6c646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af84800244d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a6802b15542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bfbd11b334e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7f858a0f947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2f1703c374b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2204f946546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MILLA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988 914 681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