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f486e217940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cc49de2f54200"/>
  </p:sldMasterIdLst>
  <p:sldIdLst>
    <p:sldId xmlns:r="http://schemas.openxmlformats.org/officeDocument/2006/relationships" id="256" r:id="Re475ce50b8524a01"/>
    <p:sldId xmlns:r="http://schemas.openxmlformats.org/officeDocument/2006/relationships" id="257" r:id="R0c43860906484db6"/>
    <p:sldId xmlns:r="http://schemas.openxmlformats.org/officeDocument/2006/relationships" id="258" r:id="R63a358c1fb444ad9"/>
    <p:sldId xmlns:r="http://schemas.openxmlformats.org/officeDocument/2006/relationships" id="259" r:id="R12ba8a28c01b41ca"/>
    <p:sldId xmlns:r="http://schemas.openxmlformats.org/officeDocument/2006/relationships" id="260" r:id="Rf55563f47f6c4285"/>
    <p:sldId xmlns:r="http://schemas.openxmlformats.org/officeDocument/2006/relationships" id="261" r:id="R0fa3fe5273854c03"/>
    <p:sldId xmlns:r="http://schemas.openxmlformats.org/officeDocument/2006/relationships" id="262" r:id="R12fd6c6043094c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cc49de2f54200" /><Relationship Type="http://schemas.openxmlformats.org/officeDocument/2006/relationships/slide" Target="/ppt/slides/slide1.xml" Id="Re475ce50b8524a01" /><Relationship Type="http://schemas.openxmlformats.org/officeDocument/2006/relationships/slide" Target="/ppt/slides/slide2.xml" Id="R0c43860906484db6" /><Relationship Type="http://schemas.openxmlformats.org/officeDocument/2006/relationships/slide" Target="/ppt/slides/slide3.xml" Id="R63a358c1fb444ad9" /><Relationship Type="http://schemas.openxmlformats.org/officeDocument/2006/relationships/slide" Target="/ppt/slides/slide4.xml" Id="R12ba8a28c01b41ca" /><Relationship Type="http://schemas.openxmlformats.org/officeDocument/2006/relationships/slide" Target="/ppt/slides/slide5.xml" Id="Rf55563f47f6c4285" /><Relationship Type="http://schemas.openxmlformats.org/officeDocument/2006/relationships/slide" Target="/ppt/slides/slide6.xml" Id="R0fa3fe5273854c03" /><Relationship Type="http://schemas.openxmlformats.org/officeDocument/2006/relationships/slide" Target="/ppt/slides/slide7.xml" Id="R12fd6c6043094c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a6946a97c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e38beb8054646" /><Relationship Type="http://schemas.openxmlformats.org/officeDocument/2006/relationships/theme" Target="/ppt/slideMasters/theme/theme1.xml" Id="Rc82be99e7fa2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e38beb805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ff8d9bd15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2a7648ca5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ade8035d0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e9a02fab74e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9cd68737e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53f2d1e9c49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23922134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ROARS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17 550 851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18 511 080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21 580 695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MELBY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Liane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ROARS HOLDING AS</a:t>
            </a:r>
          </a:p>
        </p:txBody>
      </p:sp>
    </p:spTree>
  </p:cSld>
  <p:clrMapOvr>
    <a:masterClrMapping xmlns:a="http://schemas.openxmlformats.org/drawingml/2006/main"/>
  </p:clrMapOvr>
</p:sld>
</file>