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594edf58df41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1959efc2e64aa1"/>
  </p:sldMasterIdLst>
  <p:sldIdLst>
    <p:sldId xmlns:r="http://schemas.openxmlformats.org/officeDocument/2006/relationships" id="256" r:id="R5e3b72d82196441a"/>
    <p:sldId xmlns:r="http://schemas.openxmlformats.org/officeDocument/2006/relationships" id="257" r:id="Ra791b0ac7ada4340"/>
    <p:sldId xmlns:r="http://schemas.openxmlformats.org/officeDocument/2006/relationships" id="258" r:id="R38606cdc9eb742d5"/>
    <p:sldId xmlns:r="http://schemas.openxmlformats.org/officeDocument/2006/relationships" id="259" r:id="Rf6b64fb5053a4bbb"/>
    <p:sldId xmlns:r="http://schemas.openxmlformats.org/officeDocument/2006/relationships" id="260" r:id="R42c8e891f44f4390"/>
    <p:sldId xmlns:r="http://schemas.openxmlformats.org/officeDocument/2006/relationships" id="261" r:id="Re0676bd8937c42f8"/>
    <p:sldId xmlns:r="http://schemas.openxmlformats.org/officeDocument/2006/relationships" id="262" r:id="Rbcc5d94602994a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1959efc2e64aa1" /><Relationship Type="http://schemas.openxmlformats.org/officeDocument/2006/relationships/slide" Target="/ppt/slides/slide1.xml" Id="R5e3b72d82196441a" /><Relationship Type="http://schemas.openxmlformats.org/officeDocument/2006/relationships/slide" Target="/ppt/slides/slide2.xml" Id="Ra791b0ac7ada4340" /><Relationship Type="http://schemas.openxmlformats.org/officeDocument/2006/relationships/slide" Target="/ppt/slides/slide3.xml" Id="R38606cdc9eb742d5" /><Relationship Type="http://schemas.openxmlformats.org/officeDocument/2006/relationships/slide" Target="/ppt/slides/slide4.xml" Id="Rf6b64fb5053a4bbb" /><Relationship Type="http://schemas.openxmlformats.org/officeDocument/2006/relationships/slide" Target="/ppt/slides/slide5.xml" Id="R42c8e891f44f4390" /><Relationship Type="http://schemas.openxmlformats.org/officeDocument/2006/relationships/slide" Target="/ppt/slides/slide6.xml" Id="Re0676bd8937c42f8" /><Relationship Type="http://schemas.openxmlformats.org/officeDocument/2006/relationships/slide" Target="/ppt/slides/slide7.xml" Id="Rbcc5d94602994a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aa6a06f2bd43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c6fdb25e844d4" /><Relationship Type="http://schemas.openxmlformats.org/officeDocument/2006/relationships/theme" Target="/ppt/slideMasters/theme/theme1.xml" Id="Rc6d31919d5e347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8c6fdb25e844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d9e898b9c4b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f4bfa0f6546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03ec0260940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b2c14374349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28621e5fc49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bfd8a164a4b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da573d66946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TOLL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 HOLDING AS ble etablert [år] og holder til i Grålum.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−300 289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9 306 743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58 515 498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58 541 699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TOLL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CAROLINA TOLL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ANDRE KJÆR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TOLL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Torbjørn Toll, Magnus Johansens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1712 Grålum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28 53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988 913 510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TOLL HOLDING AS</a:t>
            </a:r>
          </a:p>
        </p:txBody>
      </p:sp>
    </p:spTree>
  </p:cSld>
  <p:clrMapOvr>
    <a:masterClrMapping xmlns:a="http://schemas.openxmlformats.org/drawingml/2006/main"/>
  </p:clrMapOvr>
</p:sld>
</file>