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62b1b43ea42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54691dbe84265"/>
  </p:sldMasterIdLst>
  <p:sldIdLst>
    <p:sldId xmlns:r="http://schemas.openxmlformats.org/officeDocument/2006/relationships" id="256" r:id="R965e7735afce4041"/>
    <p:sldId xmlns:r="http://schemas.openxmlformats.org/officeDocument/2006/relationships" id="257" r:id="R8cf60cf54fd8474e"/>
    <p:sldId xmlns:r="http://schemas.openxmlformats.org/officeDocument/2006/relationships" id="258" r:id="Ref6a4fe440ee41bf"/>
    <p:sldId xmlns:r="http://schemas.openxmlformats.org/officeDocument/2006/relationships" id="259" r:id="Ra6f089300fd748f8"/>
    <p:sldId xmlns:r="http://schemas.openxmlformats.org/officeDocument/2006/relationships" id="260" r:id="R78407f0a61f24813"/>
    <p:sldId xmlns:r="http://schemas.openxmlformats.org/officeDocument/2006/relationships" id="261" r:id="Rf6ce1d4675284087"/>
    <p:sldId xmlns:r="http://schemas.openxmlformats.org/officeDocument/2006/relationships" id="262" r:id="R73ca8d5a27d249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54691dbe84265" /><Relationship Type="http://schemas.openxmlformats.org/officeDocument/2006/relationships/slide" Target="/ppt/slides/slide1.xml" Id="R965e7735afce4041" /><Relationship Type="http://schemas.openxmlformats.org/officeDocument/2006/relationships/slide" Target="/ppt/slides/slide2.xml" Id="R8cf60cf54fd8474e" /><Relationship Type="http://schemas.openxmlformats.org/officeDocument/2006/relationships/slide" Target="/ppt/slides/slide3.xml" Id="Ref6a4fe440ee41bf" /><Relationship Type="http://schemas.openxmlformats.org/officeDocument/2006/relationships/slide" Target="/ppt/slides/slide4.xml" Id="Ra6f089300fd748f8" /><Relationship Type="http://schemas.openxmlformats.org/officeDocument/2006/relationships/slide" Target="/ppt/slides/slide5.xml" Id="R78407f0a61f24813" /><Relationship Type="http://schemas.openxmlformats.org/officeDocument/2006/relationships/slide" Target="/ppt/slides/slide6.xml" Id="Rf6ce1d4675284087" /><Relationship Type="http://schemas.openxmlformats.org/officeDocument/2006/relationships/slide" Target="/ppt/slides/slide7.xml" Id="R73ca8d5a27d249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3fcf2c0a349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b04aee8e94550" /><Relationship Type="http://schemas.openxmlformats.org/officeDocument/2006/relationships/theme" Target="/ppt/slideMasters/theme/theme1.xml" Id="Re609ac47fa3d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8b04aee8e945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56d40d9bc4a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43aa22b86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162faa4c740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9726aa675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988414f2b42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1a9355be746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aa5f8e0a5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ØLBERG HAVNEVEG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AS ble etablert [år] og holder til i Ræge.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19 334 666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19 420 576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4053 Ræge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