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12b4c71c3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2afeb1ad440db"/>
  </p:sldMasterIdLst>
  <p:sldIdLst>
    <p:sldId xmlns:r="http://schemas.openxmlformats.org/officeDocument/2006/relationships" id="256" r:id="R944492aa492d43c7"/>
    <p:sldId xmlns:r="http://schemas.openxmlformats.org/officeDocument/2006/relationships" id="257" r:id="R9aac4935d91e4ae9"/>
    <p:sldId xmlns:r="http://schemas.openxmlformats.org/officeDocument/2006/relationships" id="258" r:id="R3e0ac4264aab4b8e"/>
    <p:sldId xmlns:r="http://schemas.openxmlformats.org/officeDocument/2006/relationships" id="259" r:id="R9b5c6b7639834741"/>
    <p:sldId xmlns:r="http://schemas.openxmlformats.org/officeDocument/2006/relationships" id="260" r:id="R62fddf48616b47e7"/>
    <p:sldId xmlns:r="http://schemas.openxmlformats.org/officeDocument/2006/relationships" id="261" r:id="Rf5462ed198ca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2afeb1ad440db" /><Relationship Type="http://schemas.openxmlformats.org/officeDocument/2006/relationships/slide" Target="/ppt/slides/slide1.xml" Id="R944492aa492d43c7" /><Relationship Type="http://schemas.openxmlformats.org/officeDocument/2006/relationships/slide" Target="/ppt/slides/slide2.xml" Id="R9aac4935d91e4ae9" /><Relationship Type="http://schemas.openxmlformats.org/officeDocument/2006/relationships/slide" Target="/ppt/slides/slide3.xml" Id="R3e0ac4264aab4b8e" /><Relationship Type="http://schemas.openxmlformats.org/officeDocument/2006/relationships/slide" Target="/ppt/slides/slide4.xml" Id="R9b5c6b7639834741" /><Relationship Type="http://schemas.openxmlformats.org/officeDocument/2006/relationships/slide" Target="/ppt/slides/slide5.xml" Id="R62fddf48616b47e7" /><Relationship Type="http://schemas.openxmlformats.org/officeDocument/2006/relationships/slide" Target="/ppt/slides/slide6.xml" Id="Rf5462ed198ca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13556792c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b5ed4746942e4" /><Relationship Type="http://schemas.openxmlformats.org/officeDocument/2006/relationships/theme" Target="/ppt/slideMasters/theme/theme1.xml" Id="R92d2bf8d3792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b5ed47469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014ea16e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31706ffd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5615ce55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c7e9d7f78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162d2bdd1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c2a42b04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