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c13c56d9c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d9c6c897604d60"/>
  </p:sldMasterIdLst>
  <p:sldIdLst>
    <p:sldId xmlns:r="http://schemas.openxmlformats.org/officeDocument/2006/relationships" id="256" r:id="R9046e11540ad46ec"/>
    <p:sldId xmlns:r="http://schemas.openxmlformats.org/officeDocument/2006/relationships" id="257" r:id="Rcd9be81c89554153"/>
    <p:sldId xmlns:r="http://schemas.openxmlformats.org/officeDocument/2006/relationships" id="258" r:id="R7b4793a9ad674603"/>
    <p:sldId xmlns:r="http://schemas.openxmlformats.org/officeDocument/2006/relationships" id="259" r:id="R1991393fb0cf447f"/>
    <p:sldId xmlns:r="http://schemas.openxmlformats.org/officeDocument/2006/relationships" id="260" r:id="R33fa621949834baa"/>
    <p:sldId xmlns:r="http://schemas.openxmlformats.org/officeDocument/2006/relationships" id="261" r:id="Rd201bd32e98d43ee"/>
    <p:sldId xmlns:r="http://schemas.openxmlformats.org/officeDocument/2006/relationships" id="262" r:id="R7290e086ef0842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9c6c897604d60" /><Relationship Type="http://schemas.openxmlformats.org/officeDocument/2006/relationships/slide" Target="/ppt/slides/slide1.xml" Id="R9046e11540ad46ec" /><Relationship Type="http://schemas.openxmlformats.org/officeDocument/2006/relationships/slide" Target="/ppt/slides/slide2.xml" Id="Rcd9be81c89554153" /><Relationship Type="http://schemas.openxmlformats.org/officeDocument/2006/relationships/slide" Target="/ppt/slides/slide3.xml" Id="R7b4793a9ad674603" /><Relationship Type="http://schemas.openxmlformats.org/officeDocument/2006/relationships/slide" Target="/ppt/slides/slide4.xml" Id="R1991393fb0cf447f" /><Relationship Type="http://schemas.openxmlformats.org/officeDocument/2006/relationships/slide" Target="/ppt/slides/slide5.xml" Id="R33fa621949834baa" /><Relationship Type="http://schemas.openxmlformats.org/officeDocument/2006/relationships/slide" Target="/ppt/slides/slide6.xml" Id="Rd201bd32e98d43ee" /><Relationship Type="http://schemas.openxmlformats.org/officeDocument/2006/relationships/slide" Target="/ppt/slides/slide7.xml" Id="R7290e086ef0842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171db4ec140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9212586494b67" /><Relationship Type="http://schemas.openxmlformats.org/officeDocument/2006/relationships/theme" Target="/ppt/slideMasters/theme/theme1.xml" Id="R815aa6aa93cd45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99212586494b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bc4b2bb81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a78f6e7fb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8b2a75ddd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c947996d344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3f02339ad46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037d1939347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48908805147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STEINRØYS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STEINRØYS 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26 791 563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27 824 849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