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8ee647420954bd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be120772f93415e"/>
  </p:sldMasterIdLst>
  <p:sldIdLst>
    <p:sldId xmlns:r="http://schemas.openxmlformats.org/officeDocument/2006/relationships" id="256" r:id="R7e065b5d94d844d8"/>
    <p:sldId xmlns:r="http://schemas.openxmlformats.org/officeDocument/2006/relationships" id="257" r:id="Rc85b20a6f4494d2d"/>
    <p:sldId xmlns:r="http://schemas.openxmlformats.org/officeDocument/2006/relationships" id="258" r:id="R58b8c95c1ca24c96"/>
    <p:sldId xmlns:r="http://schemas.openxmlformats.org/officeDocument/2006/relationships" id="259" r:id="R8cbddcd7c6124464"/>
    <p:sldId xmlns:r="http://schemas.openxmlformats.org/officeDocument/2006/relationships" id="260" r:id="R43d8329b8d6b403f"/>
    <p:sldId xmlns:r="http://schemas.openxmlformats.org/officeDocument/2006/relationships" id="261" r:id="R58af3d1b2bea4ca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be120772f93415e" /><Relationship Type="http://schemas.openxmlformats.org/officeDocument/2006/relationships/slide" Target="/ppt/slides/slide1.xml" Id="R7e065b5d94d844d8" /><Relationship Type="http://schemas.openxmlformats.org/officeDocument/2006/relationships/slide" Target="/ppt/slides/slide2.xml" Id="Rc85b20a6f4494d2d" /><Relationship Type="http://schemas.openxmlformats.org/officeDocument/2006/relationships/slide" Target="/ppt/slides/slide3.xml" Id="R58b8c95c1ca24c96" /><Relationship Type="http://schemas.openxmlformats.org/officeDocument/2006/relationships/slide" Target="/ppt/slides/slide4.xml" Id="R8cbddcd7c6124464" /><Relationship Type="http://schemas.openxmlformats.org/officeDocument/2006/relationships/slide" Target="/ppt/slides/slide5.xml" Id="R43d8329b8d6b403f" /><Relationship Type="http://schemas.openxmlformats.org/officeDocument/2006/relationships/slide" Target="/ppt/slides/slide6.xml" Id="R58af3d1b2bea4ca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78a1f02076e4e3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6e6157fb6848c3" /><Relationship Type="http://schemas.openxmlformats.org/officeDocument/2006/relationships/theme" Target="/ppt/slideMasters/theme/theme1.xml" Id="R91d757be1da04a3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36e6157fb6848c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f4a221b0694d9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a09009e2c44d0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63cbb9b645487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a95bac3ffe4c4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ce923f58444bd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85f625c96e496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STEINRØYS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STEINRØYS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STEINRØYS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STEINRØYS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STEINRØYS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STEINRØYS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Nordsjøvegen 155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4055 Sola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988 913 421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STEINRØYS INVEST AS</a:t>
            </a:r>
          </a:p>
        </p:txBody>
      </p:sp>
    </p:spTree>
  </p:cSld>
  <p:clrMapOvr>
    <a:masterClrMapping xmlns:a="http://schemas.openxmlformats.org/drawingml/2006/main"/>
  </p:clrMapOvr>
</p:sld>
</file>