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ad87c366d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d86b0ad8644df"/>
  </p:sldMasterIdLst>
  <p:sldIdLst>
    <p:sldId xmlns:r="http://schemas.openxmlformats.org/officeDocument/2006/relationships" id="256" r:id="Re1b9c7255f864cba"/>
    <p:sldId xmlns:r="http://schemas.openxmlformats.org/officeDocument/2006/relationships" id="257" r:id="R14bb9971e5e44dee"/>
    <p:sldId xmlns:r="http://schemas.openxmlformats.org/officeDocument/2006/relationships" id="258" r:id="R59e1f4e75f0d4473"/>
    <p:sldId xmlns:r="http://schemas.openxmlformats.org/officeDocument/2006/relationships" id="259" r:id="Re7a035673ba94acd"/>
    <p:sldId xmlns:r="http://schemas.openxmlformats.org/officeDocument/2006/relationships" id="260" r:id="R150d70e75a684e1f"/>
    <p:sldId xmlns:r="http://schemas.openxmlformats.org/officeDocument/2006/relationships" id="261" r:id="R492a06a3b4cd4438"/>
    <p:sldId xmlns:r="http://schemas.openxmlformats.org/officeDocument/2006/relationships" id="262" r:id="R75062dcb3c68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d86b0ad8644df" /><Relationship Type="http://schemas.openxmlformats.org/officeDocument/2006/relationships/slide" Target="/ppt/slides/slide1.xml" Id="Re1b9c7255f864cba" /><Relationship Type="http://schemas.openxmlformats.org/officeDocument/2006/relationships/slide" Target="/ppt/slides/slide2.xml" Id="R14bb9971e5e44dee" /><Relationship Type="http://schemas.openxmlformats.org/officeDocument/2006/relationships/slide" Target="/ppt/slides/slide3.xml" Id="R59e1f4e75f0d4473" /><Relationship Type="http://schemas.openxmlformats.org/officeDocument/2006/relationships/slide" Target="/ppt/slides/slide4.xml" Id="Re7a035673ba94acd" /><Relationship Type="http://schemas.openxmlformats.org/officeDocument/2006/relationships/slide" Target="/ppt/slides/slide5.xml" Id="R150d70e75a684e1f" /><Relationship Type="http://schemas.openxmlformats.org/officeDocument/2006/relationships/slide" Target="/ppt/slides/slide6.xml" Id="R492a06a3b4cd4438" /><Relationship Type="http://schemas.openxmlformats.org/officeDocument/2006/relationships/slide" Target="/ppt/slides/slide7.xml" Id="R75062dcb3c68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a245dc977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48fd993534531" /><Relationship Type="http://schemas.openxmlformats.org/officeDocument/2006/relationships/theme" Target="/ppt/slideMasters/theme/theme1.xml" Id="Rab86828c8737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48fd99353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9076d967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cdc1f8f2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506e88eb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7cefd9689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a61d45c7d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685c9578d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e8169444f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20 064 464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20 826 929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