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6267030c34d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7fc74f9e754759"/>
  </p:sldMasterIdLst>
  <p:sldIdLst>
    <p:sldId xmlns:r="http://schemas.openxmlformats.org/officeDocument/2006/relationships" id="256" r:id="Rb2b21b85342b472d"/>
    <p:sldId xmlns:r="http://schemas.openxmlformats.org/officeDocument/2006/relationships" id="257" r:id="R7abb15eef2734ae4"/>
    <p:sldId xmlns:r="http://schemas.openxmlformats.org/officeDocument/2006/relationships" id="258" r:id="Rbd8510451f02445a"/>
    <p:sldId xmlns:r="http://schemas.openxmlformats.org/officeDocument/2006/relationships" id="259" r:id="Redeefae40bc04d83"/>
    <p:sldId xmlns:r="http://schemas.openxmlformats.org/officeDocument/2006/relationships" id="260" r:id="R72e7c722ffc049c6"/>
    <p:sldId xmlns:r="http://schemas.openxmlformats.org/officeDocument/2006/relationships" id="261" r:id="Rabc8575a68ce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fc74f9e754759" /><Relationship Type="http://schemas.openxmlformats.org/officeDocument/2006/relationships/slide" Target="/ppt/slides/slide1.xml" Id="Rb2b21b85342b472d" /><Relationship Type="http://schemas.openxmlformats.org/officeDocument/2006/relationships/slide" Target="/ppt/slides/slide2.xml" Id="R7abb15eef2734ae4" /><Relationship Type="http://schemas.openxmlformats.org/officeDocument/2006/relationships/slide" Target="/ppt/slides/slide3.xml" Id="Rbd8510451f02445a" /><Relationship Type="http://schemas.openxmlformats.org/officeDocument/2006/relationships/slide" Target="/ppt/slides/slide4.xml" Id="Redeefae40bc04d83" /><Relationship Type="http://schemas.openxmlformats.org/officeDocument/2006/relationships/slide" Target="/ppt/slides/slide5.xml" Id="R72e7c722ffc049c6" /><Relationship Type="http://schemas.openxmlformats.org/officeDocument/2006/relationships/slide" Target="/ppt/slides/slide6.xml" Id="Rabc8575a68ce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b213d7a6e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151a745df4d3c" /><Relationship Type="http://schemas.openxmlformats.org/officeDocument/2006/relationships/theme" Target="/ppt/slideMasters/theme/theme1.xml" Id="R92240c268aa2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151a745df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637a50c5e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ffcf84c8c4e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9ff5adba749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a1a72d38d45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5e5cbfa024b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4eae3bcba48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