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f8e4ed1a2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ee38c65c048db"/>
  </p:sldMasterIdLst>
  <p:sldIdLst>
    <p:sldId xmlns:r="http://schemas.openxmlformats.org/officeDocument/2006/relationships" id="256" r:id="Rb53c330aa072424d"/>
    <p:sldId xmlns:r="http://schemas.openxmlformats.org/officeDocument/2006/relationships" id="257" r:id="R5693b188e2944e14"/>
    <p:sldId xmlns:r="http://schemas.openxmlformats.org/officeDocument/2006/relationships" id="258" r:id="R5c5fddd7c139441c"/>
    <p:sldId xmlns:r="http://schemas.openxmlformats.org/officeDocument/2006/relationships" id="259" r:id="Reac000dab01341f6"/>
    <p:sldId xmlns:r="http://schemas.openxmlformats.org/officeDocument/2006/relationships" id="260" r:id="R4c4e244c399c4d21"/>
    <p:sldId xmlns:r="http://schemas.openxmlformats.org/officeDocument/2006/relationships" id="261" r:id="Rea38a6508d464dc1"/>
    <p:sldId xmlns:r="http://schemas.openxmlformats.org/officeDocument/2006/relationships" id="262" r:id="Rbfa8789dbd59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ee38c65c048db" /><Relationship Type="http://schemas.openxmlformats.org/officeDocument/2006/relationships/slide" Target="/ppt/slides/slide1.xml" Id="Rb53c330aa072424d" /><Relationship Type="http://schemas.openxmlformats.org/officeDocument/2006/relationships/slide" Target="/ppt/slides/slide2.xml" Id="R5693b188e2944e14" /><Relationship Type="http://schemas.openxmlformats.org/officeDocument/2006/relationships/slide" Target="/ppt/slides/slide3.xml" Id="R5c5fddd7c139441c" /><Relationship Type="http://schemas.openxmlformats.org/officeDocument/2006/relationships/slide" Target="/ppt/slides/slide4.xml" Id="Reac000dab01341f6" /><Relationship Type="http://schemas.openxmlformats.org/officeDocument/2006/relationships/slide" Target="/ppt/slides/slide5.xml" Id="R4c4e244c399c4d21" /><Relationship Type="http://schemas.openxmlformats.org/officeDocument/2006/relationships/slide" Target="/ppt/slides/slide6.xml" Id="Rea38a6508d464dc1" /><Relationship Type="http://schemas.openxmlformats.org/officeDocument/2006/relationships/slide" Target="/ppt/slides/slide7.xml" Id="Rbfa8789dbd59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48ca6469b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bafa628540c7" /><Relationship Type="http://schemas.openxmlformats.org/officeDocument/2006/relationships/theme" Target="/ppt/slideMasters/theme/theme1.xml" Id="R7ca6ae0c27e7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1bafa6285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b292137a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a50370ef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7c79f1d4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6c6586275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052ae6ac1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aca8a160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3971efba1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