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813be1896e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088c0112a44276"/>
  </p:sldMasterIdLst>
  <p:sldIdLst>
    <p:sldId xmlns:r="http://schemas.openxmlformats.org/officeDocument/2006/relationships" id="256" r:id="Ra1e2b31f80b44b2a"/>
    <p:sldId xmlns:r="http://schemas.openxmlformats.org/officeDocument/2006/relationships" id="257" r:id="R445483313dd94d37"/>
    <p:sldId xmlns:r="http://schemas.openxmlformats.org/officeDocument/2006/relationships" id="258" r:id="R5164592c4e41470d"/>
    <p:sldId xmlns:r="http://schemas.openxmlformats.org/officeDocument/2006/relationships" id="259" r:id="Rf6f04e305b2a41c8"/>
    <p:sldId xmlns:r="http://schemas.openxmlformats.org/officeDocument/2006/relationships" id="260" r:id="R1b4b87e29c1a4649"/>
    <p:sldId xmlns:r="http://schemas.openxmlformats.org/officeDocument/2006/relationships" id="261" r:id="R54b1b64d712d4348"/>
    <p:sldId xmlns:r="http://schemas.openxmlformats.org/officeDocument/2006/relationships" id="262" r:id="Rb24feb9d517c46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88c0112a44276" /><Relationship Type="http://schemas.openxmlformats.org/officeDocument/2006/relationships/slide" Target="/ppt/slides/slide1.xml" Id="Ra1e2b31f80b44b2a" /><Relationship Type="http://schemas.openxmlformats.org/officeDocument/2006/relationships/slide" Target="/ppt/slides/slide2.xml" Id="R445483313dd94d37" /><Relationship Type="http://schemas.openxmlformats.org/officeDocument/2006/relationships/slide" Target="/ppt/slides/slide3.xml" Id="R5164592c4e41470d" /><Relationship Type="http://schemas.openxmlformats.org/officeDocument/2006/relationships/slide" Target="/ppt/slides/slide4.xml" Id="Rf6f04e305b2a41c8" /><Relationship Type="http://schemas.openxmlformats.org/officeDocument/2006/relationships/slide" Target="/ppt/slides/slide5.xml" Id="R1b4b87e29c1a4649" /><Relationship Type="http://schemas.openxmlformats.org/officeDocument/2006/relationships/slide" Target="/ppt/slides/slide6.xml" Id="R54b1b64d712d4348" /><Relationship Type="http://schemas.openxmlformats.org/officeDocument/2006/relationships/slide" Target="/ppt/slides/slide7.xml" Id="Rb24feb9d517c46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dcea17a04d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d2ce9e9024ede" /><Relationship Type="http://schemas.openxmlformats.org/officeDocument/2006/relationships/theme" Target="/ppt/slideMasters/theme/theme1.xml" Id="R8f054e6d334c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d2ce9e902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c09dea347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5196262054e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0a04b58c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5da495ac340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0ed0bbcbd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21c3e5d4c4e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638ee3d474c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F-HOLDING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15 684 764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21 954 139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F-HOLDING AS</a:t>
            </a:r>
          </a:p>
        </p:txBody>
      </p:sp>
    </p:spTree>
  </p:cSld>
  <p:clrMapOvr>
    <a:masterClrMapping xmlns:a="http://schemas.openxmlformats.org/drawingml/2006/main"/>
  </p:clrMapOvr>
</p:sld>
</file>