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9f1770fa6d4c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fa6f09d4c5451e"/>
  </p:sldMasterIdLst>
  <p:sldIdLst>
    <p:sldId xmlns:r="http://schemas.openxmlformats.org/officeDocument/2006/relationships" id="256" r:id="Rf44c9fb6c7dc4f59"/>
    <p:sldId xmlns:r="http://schemas.openxmlformats.org/officeDocument/2006/relationships" id="257" r:id="Rd2d6adf58cb14e44"/>
    <p:sldId xmlns:r="http://schemas.openxmlformats.org/officeDocument/2006/relationships" id="258" r:id="R65d3037df7c045c5"/>
    <p:sldId xmlns:r="http://schemas.openxmlformats.org/officeDocument/2006/relationships" id="259" r:id="Rc0e4b24ac1614082"/>
    <p:sldId xmlns:r="http://schemas.openxmlformats.org/officeDocument/2006/relationships" id="260" r:id="R71eea1a7c2a440c2"/>
    <p:sldId xmlns:r="http://schemas.openxmlformats.org/officeDocument/2006/relationships" id="261" r:id="R6b7c7dcf79884b0d"/>
    <p:sldId xmlns:r="http://schemas.openxmlformats.org/officeDocument/2006/relationships" id="262" r:id="R72b6d70c8e9646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fa6f09d4c5451e" /><Relationship Type="http://schemas.openxmlformats.org/officeDocument/2006/relationships/slide" Target="/ppt/slides/slide1.xml" Id="Rf44c9fb6c7dc4f59" /><Relationship Type="http://schemas.openxmlformats.org/officeDocument/2006/relationships/slide" Target="/ppt/slides/slide2.xml" Id="Rd2d6adf58cb14e44" /><Relationship Type="http://schemas.openxmlformats.org/officeDocument/2006/relationships/slide" Target="/ppt/slides/slide3.xml" Id="R65d3037df7c045c5" /><Relationship Type="http://schemas.openxmlformats.org/officeDocument/2006/relationships/slide" Target="/ppt/slides/slide4.xml" Id="Rc0e4b24ac1614082" /><Relationship Type="http://schemas.openxmlformats.org/officeDocument/2006/relationships/slide" Target="/ppt/slides/slide5.xml" Id="R71eea1a7c2a440c2" /><Relationship Type="http://schemas.openxmlformats.org/officeDocument/2006/relationships/slide" Target="/ppt/slides/slide6.xml" Id="R6b7c7dcf79884b0d" /><Relationship Type="http://schemas.openxmlformats.org/officeDocument/2006/relationships/slide" Target="/ppt/slides/slide7.xml" Id="R72b6d70c8e9646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596d5f2ccf4f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58e206235407f" /><Relationship Type="http://schemas.openxmlformats.org/officeDocument/2006/relationships/theme" Target="/ppt/slideMasters/theme/theme1.xml" Id="Re53adcb525c443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958e20623540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db72b5bc944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fcb2b74ea49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1d2f2d6ab47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2707dbdb84e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1cc630e7449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08922094145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c1aa51a9348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RUNE ISACHSEN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ISACHSEN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ISACHSEN HOLDING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ISACHSEN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ISACHSEN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ISACHSEN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1 276 019 493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105 252 289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−4 050 869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1 415 089 521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3 616 013 804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ISACHSEN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ISACHSEN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ISACHSEN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 Gård, Flesakerveien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988 909 653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ISACHSEN HOLDING AS</a:t>
            </a:r>
          </a:p>
        </p:txBody>
      </p:sp>
    </p:spTree>
  </p:cSld>
  <p:clrMapOvr>
    <a:masterClrMapping xmlns:a="http://schemas.openxmlformats.org/drawingml/2006/main"/>
  </p:clrMapOvr>
</p:sld>
</file>