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65e5dff27445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ee8d3842974576"/>
  </p:sldMasterIdLst>
  <p:sldIdLst>
    <p:sldId xmlns:r="http://schemas.openxmlformats.org/officeDocument/2006/relationships" id="256" r:id="R50eebf1bbcad4ae1"/>
    <p:sldId xmlns:r="http://schemas.openxmlformats.org/officeDocument/2006/relationships" id="257" r:id="Rb051aae2233943aa"/>
    <p:sldId xmlns:r="http://schemas.openxmlformats.org/officeDocument/2006/relationships" id="258" r:id="Rd4ef7a8f51754801"/>
    <p:sldId xmlns:r="http://schemas.openxmlformats.org/officeDocument/2006/relationships" id="259" r:id="R08b79a8f21bc4d3e"/>
    <p:sldId xmlns:r="http://schemas.openxmlformats.org/officeDocument/2006/relationships" id="260" r:id="Rdde40de02e8a4759"/>
    <p:sldId xmlns:r="http://schemas.openxmlformats.org/officeDocument/2006/relationships" id="261" r:id="R9e7fc5bc0fe545de"/>
    <p:sldId xmlns:r="http://schemas.openxmlformats.org/officeDocument/2006/relationships" id="262" r:id="Rb5b624a930924a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ee8d3842974576" /><Relationship Type="http://schemas.openxmlformats.org/officeDocument/2006/relationships/slide" Target="/ppt/slides/slide1.xml" Id="R50eebf1bbcad4ae1" /><Relationship Type="http://schemas.openxmlformats.org/officeDocument/2006/relationships/slide" Target="/ppt/slides/slide2.xml" Id="Rb051aae2233943aa" /><Relationship Type="http://schemas.openxmlformats.org/officeDocument/2006/relationships/slide" Target="/ppt/slides/slide3.xml" Id="Rd4ef7a8f51754801" /><Relationship Type="http://schemas.openxmlformats.org/officeDocument/2006/relationships/slide" Target="/ppt/slides/slide4.xml" Id="R08b79a8f21bc4d3e" /><Relationship Type="http://schemas.openxmlformats.org/officeDocument/2006/relationships/slide" Target="/ppt/slides/slide5.xml" Id="Rdde40de02e8a4759" /><Relationship Type="http://schemas.openxmlformats.org/officeDocument/2006/relationships/slide" Target="/ppt/slides/slide6.xml" Id="R9e7fc5bc0fe545de" /><Relationship Type="http://schemas.openxmlformats.org/officeDocument/2006/relationships/slide" Target="/ppt/slides/slide7.xml" Id="Rb5b624a930924a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e2268de15e4b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58f43170048c2" /><Relationship Type="http://schemas.openxmlformats.org/officeDocument/2006/relationships/theme" Target="/ppt/slideMasters/theme/theme1.xml" Id="Re08fdcd28cc844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b58f43170048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cad96e6a944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4d2a38fba46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df595d2b047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098ae454d4d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315b994da40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5c11f7be048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3fef59fbe4e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INNIDIMMAN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INNIDIMMAN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6 384 939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33 109 767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33 726 156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 VEGARD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vegard@havila.no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988 907 596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