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7b624f4b8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76907bbd534397"/>
  </p:sldMasterIdLst>
  <p:sldIdLst>
    <p:sldId xmlns:r="http://schemas.openxmlformats.org/officeDocument/2006/relationships" id="256" r:id="Rd22f4a8a0aa84c3a"/>
    <p:sldId xmlns:r="http://schemas.openxmlformats.org/officeDocument/2006/relationships" id="257" r:id="Rc7cfc4dc93c540d0"/>
    <p:sldId xmlns:r="http://schemas.openxmlformats.org/officeDocument/2006/relationships" id="258" r:id="R85576da952394003"/>
    <p:sldId xmlns:r="http://schemas.openxmlformats.org/officeDocument/2006/relationships" id="259" r:id="R677b0f2f97bb4545"/>
    <p:sldId xmlns:r="http://schemas.openxmlformats.org/officeDocument/2006/relationships" id="260" r:id="R06d545ffce204548"/>
    <p:sldId xmlns:r="http://schemas.openxmlformats.org/officeDocument/2006/relationships" id="261" r:id="Rd45d4759beea42a8"/>
    <p:sldId xmlns:r="http://schemas.openxmlformats.org/officeDocument/2006/relationships" id="262" r:id="R52433b03755f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6907bbd534397" /><Relationship Type="http://schemas.openxmlformats.org/officeDocument/2006/relationships/slide" Target="/ppt/slides/slide1.xml" Id="Rd22f4a8a0aa84c3a" /><Relationship Type="http://schemas.openxmlformats.org/officeDocument/2006/relationships/slide" Target="/ppt/slides/slide2.xml" Id="Rc7cfc4dc93c540d0" /><Relationship Type="http://schemas.openxmlformats.org/officeDocument/2006/relationships/slide" Target="/ppt/slides/slide3.xml" Id="R85576da952394003" /><Relationship Type="http://schemas.openxmlformats.org/officeDocument/2006/relationships/slide" Target="/ppt/slides/slide4.xml" Id="R677b0f2f97bb4545" /><Relationship Type="http://schemas.openxmlformats.org/officeDocument/2006/relationships/slide" Target="/ppt/slides/slide5.xml" Id="R06d545ffce204548" /><Relationship Type="http://schemas.openxmlformats.org/officeDocument/2006/relationships/slide" Target="/ppt/slides/slide6.xml" Id="Rd45d4759beea42a8" /><Relationship Type="http://schemas.openxmlformats.org/officeDocument/2006/relationships/slide" Target="/ppt/slides/slide7.xml" Id="R52433b03755f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441a2dfbb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570a83a6f451f" /><Relationship Type="http://schemas.openxmlformats.org/officeDocument/2006/relationships/theme" Target="/ppt/slideMasters/theme/theme1.xml" Id="R709e8356570d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570a83a6f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8ee52cd0e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33d6100e8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54fc9d04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ad042d09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0f7051e46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fc9b404cd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5f599e60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MAGNE HÅGENSEN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