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04a5d17bdd4d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9e8f70e4a94ff7"/>
  </p:sldMasterIdLst>
  <p:sldIdLst>
    <p:sldId xmlns:r="http://schemas.openxmlformats.org/officeDocument/2006/relationships" id="256" r:id="R35a4edb4f43c463d"/>
    <p:sldId xmlns:r="http://schemas.openxmlformats.org/officeDocument/2006/relationships" id="257" r:id="Re9eebd1cc9124868"/>
    <p:sldId xmlns:r="http://schemas.openxmlformats.org/officeDocument/2006/relationships" id="258" r:id="R20429a7f49aa4181"/>
    <p:sldId xmlns:r="http://schemas.openxmlformats.org/officeDocument/2006/relationships" id="259" r:id="Rf147753a34eb4d0e"/>
    <p:sldId xmlns:r="http://schemas.openxmlformats.org/officeDocument/2006/relationships" id="260" r:id="R960aa943957642d0"/>
    <p:sldId xmlns:r="http://schemas.openxmlformats.org/officeDocument/2006/relationships" id="261" r:id="R0b2279e0e1144e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9e8f70e4a94ff7" /><Relationship Type="http://schemas.openxmlformats.org/officeDocument/2006/relationships/slide" Target="/ppt/slides/slide1.xml" Id="R35a4edb4f43c463d" /><Relationship Type="http://schemas.openxmlformats.org/officeDocument/2006/relationships/slide" Target="/ppt/slides/slide2.xml" Id="Re9eebd1cc9124868" /><Relationship Type="http://schemas.openxmlformats.org/officeDocument/2006/relationships/slide" Target="/ppt/slides/slide3.xml" Id="R20429a7f49aa4181" /><Relationship Type="http://schemas.openxmlformats.org/officeDocument/2006/relationships/slide" Target="/ppt/slides/slide4.xml" Id="Rf147753a34eb4d0e" /><Relationship Type="http://schemas.openxmlformats.org/officeDocument/2006/relationships/slide" Target="/ppt/slides/slide5.xml" Id="R960aa943957642d0" /><Relationship Type="http://schemas.openxmlformats.org/officeDocument/2006/relationships/slide" Target="/ppt/slides/slide6.xml" Id="R0b2279e0e1144e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a1ba4ca63f42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1cbc672f74e79" /><Relationship Type="http://schemas.openxmlformats.org/officeDocument/2006/relationships/theme" Target="/ppt/slideMasters/theme/theme1.xml" Id="R93c01619523945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a1cbc672f74e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79e3fc53e42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19920f1a341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d1fd9e0dd4c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6df07149b46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ceaf606fe44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343db92904a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GARDO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Vaterlands gate 38F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3970 Langesund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14 03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988 906 255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