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866e2e497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7ed66c2274405"/>
  </p:sldMasterIdLst>
  <p:sldIdLst>
    <p:sldId xmlns:r="http://schemas.openxmlformats.org/officeDocument/2006/relationships" id="256" r:id="Ra44b1d136cb44f0d"/>
    <p:sldId xmlns:r="http://schemas.openxmlformats.org/officeDocument/2006/relationships" id="257" r:id="Raef0fe1c932d4851"/>
    <p:sldId xmlns:r="http://schemas.openxmlformats.org/officeDocument/2006/relationships" id="258" r:id="R609ec8b541bd4390"/>
    <p:sldId xmlns:r="http://schemas.openxmlformats.org/officeDocument/2006/relationships" id="259" r:id="Ra9d7421e50db4cd6"/>
    <p:sldId xmlns:r="http://schemas.openxmlformats.org/officeDocument/2006/relationships" id="260" r:id="Ra4814e12b4604cab"/>
    <p:sldId xmlns:r="http://schemas.openxmlformats.org/officeDocument/2006/relationships" id="261" r:id="Ra12cf3538f2a4a88"/>
    <p:sldId xmlns:r="http://schemas.openxmlformats.org/officeDocument/2006/relationships" id="262" r:id="R7a334af1ba81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7ed66c2274405" /><Relationship Type="http://schemas.openxmlformats.org/officeDocument/2006/relationships/slide" Target="/ppt/slides/slide1.xml" Id="Ra44b1d136cb44f0d" /><Relationship Type="http://schemas.openxmlformats.org/officeDocument/2006/relationships/slide" Target="/ppt/slides/slide2.xml" Id="Raef0fe1c932d4851" /><Relationship Type="http://schemas.openxmlformats.org/officeDocument/2006/relationships/slide" Target="/ppt/slides/slide3.xml" Id="R609ec8b541bd4390" /><Relationship Type="http://schemas.openxmlformats.org/officeDocument/2006/relationships/slide" Target="/ppt/slides/slide4.xml" Id="Ra9d7421e50db4cd6" /><Relationship Type="http://schemas.openxmlformats.org/officeDocument/2006/relationships/slide" Target="/ppt/slides/slide5.xml" Id="Ra4814e12b4604cab" /><Relationship Type="http://schemas.openxmlformats.org/officeDocument/2006/relationships/slide" Target="/ppt/slides/slide6.xml" Id="Ra12cf3538f2a4a88" /><Relationship Type="http://schemas.openxmlformats.org/officeDocument/2006/relationships/slide" Target="/ppt/slides/slide7.xml" Id="R7a334af1ba81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a01399623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670fae484a0f" /><Relationship Type="http://schemas.openxmlformats.org/officeDocument/2006/relationships/theme" Target="/ppt/slideMasters/theme/theme1.xml" Id="Rdc2ccd0ab968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4670fae48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ca0684ce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038080a7f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bce57654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48542fd83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aa5c2fa7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22e0ce97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2dca508f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