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7792f0447e47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6a91c28a314806"/>
  </p:sldMasterIdLst>
  <p:sldIdLst>
    <p:sldId xmlns:r="http://schemas.openxmlformats.org/officeDocument/2006/relationships" id="256" r:id="R37793c8b20b247d5"/>
    <p:sldId xmlns:r="http://schemas.openxmlformats.org/officeDocument/2006/relationships" id="257" r:id="R0600b4471cee4aaf"/>
    <p:sldId xmlns:r="http://schemas.openxmlformats.org/officeDocument/2006/relationships" id="258" r:id="R3b5b2093b204408b"/>
    <p:sldId xmlns:r="http://schemas.openxmlformats.org/officeDocument/2006/relationships" id="259" r:id="Rd9d7f59d9e264b41"/>
    <p:sldId xmlns:r="http://schemas.openxmlformats.org/officeDocument/2006/relationships" id="260" r:id="R947914bdd35246b7"/>
    <p:sldId xmlns:r="http://schemas.openxmlformats.org/officeDocument/2006/relationships" id="261" r:id="R4c76689f1e4b47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6a91c28a314806" /><Relationship Type="http://schemas.openxmlformats.org/officeDocument/2006/relationships/slide" Target="/ppt/slides/slide1.xml" Id="R37793c8b20b247d5" /><Relationship Type="http://schemas.openxmlformats.org/officeDocument/2006/relationships/slide" Target="/ppt/slides/slide2.xml" Id="R0600b4471cee4aaf" /><Relationship Type="http://schemas.openxmlformats.org/officeDocument/2006/relationships/slide" Target="/ppt/slides/slide3.xml" Id="R3b5b2093b204408b" /><Relationship Type="http://schemas.openxmlformats.org/officeDocument/2006/relationships/slide" Target="/ppt/slides/slide4.xml" Id="Rd9d7f59d9e264b41" /><Relationship Type="http://schemas.openxmlformats.org/officeDocument/2006/relationships/slide" Target="/ppt/slides/slide5.xml" Id="R947914bdd35246b7" /><Relationship Type="http://schemas.openxmlformats.org/officeDocument/2006/relationships/slide" Target="/ppt/slides/slide6.xml" Id="R4c76689f1e4b47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311e4176624d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bdf8b2dab47dd" /><Relationship Type="http://schemas.openxmlformats.org/officeDocument/2006/relationships/theme" Target="/ppt/slideMasters/theme/theme1.xml" Id="Rf5e231fb73f14c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2bdf8b2dab47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7c49e41e343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eaa7007594c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f1f563a6042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8dbf647b843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4d0c68e804f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145b34c4348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ELGAR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Frøyerveien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4328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988 903 264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ELGAR AS</a:t>
            </a:r>
          </a:p>
        </p:txBody>
      </p:sp>
    </p:spTree>
  </p:cSld>
  <p:clrMapOvr>
    <a:masterClrMapping xmlns:a="http://schemas.openxmlformats.org/drawingml/2006/main"/>
  </p:clrMapOvr>
</p:sld>
</file>