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ac430ed0e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9c1c3717e41af"/>
  </p:sldMasterIdLst>
  <p:sldIdLst>
    <p:sldId xmlns:r="http://schemas.openxmlformats.org/officeDocument/2006/relationships" id="256" r:id="R563809bc7de54e0e"/>
    <p:sldId xmlns:r="http://schemas.openxmlformats.org/officeDocument/2006/relationships" id="257" r:id="R7591378bb6994a32"/>
    <p:sldId xmlns:r="http://schemas.openxmlformats.org/officeDocument/2006/relationships" id="258" r:id="Rab51ada14a3e4d4b"/>
    <p:sldId xmlns:r="http://schemas.openxmlformats.org/officeDocument/2006/relationships" id="259" r:id="R2499d2df9f864865"/>
    <p:sldId xmlns:r="http://schemas.openxmlformats.org/officeDocument/2006/relationships" id="260" r:id="R93803d54c90f49be"/>
    <p:sldId xmlns:r="http://schemas.openxmlformats.org/officeDocument/2006/relationships" id="261" r:id="R22ce22312f1947c8"/>
    <p:sldId xmlns:r="http://schemas.openxmlformats.org/officeDocument/2006/relationships" id="262" r:id="Ref60b3a9acaa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9c1c3717e41af" /><Relationship Type="http://schemas.openxmlformats.org/officeDocument/2006/relationships/slide" Target="/ppt/slides/slide1.xml" Id="R563809bc7de54e0e" /><Relationship Type="http://schemas.openxmlformats.org/officeDocument/2006/relationships/slide" Target="/ppt/slides/slide2.xml" Id="R7591378bb6994a32" /><Relationship Type="http://schemas.openxmlformats.org/officeDocument/2006/relationships/slide" Target="/ppt/slides/slide3.xml" Id="Rab51ada14a3e4d4b" /><Relationship Type="http://schemas.openxmlformats.org/officeDocument/2006/relationships/slide" Target="/ppt/slides/slide4.xml" Id="R2499d2df9f864865" /><Relationship Type="http://schemas.openxmlformats.org/officeDocument/2006/relationships/slide" Target="/ppt/slides/slide5.xml" Id="R93803d54c90f49be" /><Relationship Type="http://schemas.openxmlformats.org/officeDocument/2006/relationships/slide" Target="/ppt/slides/slide6.xml" Id="R22ce22312f1947c8" /><Relationship Type="http://schemas.openxmlformats.org/officeDocument/2006/relationships/slide" Target="/ppt/slides/slide7.xml" Id="Ref60b3a9acaa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55fbd9085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ae11982047e0" /><Relationship Type="http://schemas.openxmlformats.org/officeDocument/2006/relationships/theme" Target="/ppt/slideMasters/theme/theme1.xml" Id="R89b8dd90fb4b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9ae119820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26684cc5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03b1c4fd9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5b6ed8cd5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4f7a38ad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a519daca7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f8fab000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39305a9a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