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74df459c104b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3c0e7d056647bb"/>
  </p:sldMasterIdLst>
  <p:sldIdLst>
    <p:sldId xmlns:r="http://schemas.openxmlformats.org/officeDocument/2006/relationships" id="256" r:id="R991b14a1008c4fe4"/>
    <p:sldId xmlns:r="http://schemas.openxmlformats.org/officeDocument/2006/relationships" id="257" r:id="R364fa6a22b0442c8"/>
    <p:sldId xmlns:r="http://schemas.openxmlformats.org/officeDocument/2006/relationships" id="258" r:id="Rfbe49ed44a0946f5"/>
    <p:sldId xmlns:r="http://schemas.openxmlformats.org/officeDocument/2006/relationships" id="259" r:id="R724c9d1f95394f19"/>
    <p:sldId xmlns:r="http://schemas.openxmlformats.org/officeDocument/2006/relationships" id="260" r:id="R0304578fdae942f5"/>
    <p:sldId xmlns:r="http://schemas.openxmlformats.org/officeDocument/2006/relationships" id="261" r:id="Rb635fe67331e40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3c0e7d056647bb" /><Relationship Type="http://schemas.openxmlformats.org/officeDocument/2006/relationships/slide" Target="/ppt/slides/slide1.xml" Id="R991b14a1008c4fe4" /><Relationship Type="http://schemas.openxmlformats.org/officeDocument/2006/relationships/slide" Target="/ppt/slides/slide2.xml" Id="R364fa6a22b0442c8" /><Relationship Type="http://schemas.openxmlformats.org/officeDocument/2006/relationships/slide" Target="/ppt/slides/slide3.xml" Id="Rfbe49ed44a0946f5" /><Relationship Type="http://schemas.openxmlformats.org/officeDocument/2006/relationships/slide" Target="/ppt/slides/slide4.xml" Id="R724c9d1f95394f19" /><Relationship Type="http://schemas.openxmlformats.org/officeDocument/2006/relationships/slide" Target="/ppt/slides/slide5.xml" Id="R0304578fdae942f5" /><Relationship Type="http://schemas.openxmlformats.org/officeDocument/2006/relationships/slide" Target="/ppt/slides/slide6.xml" Id="Rb635fe67331e40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0730cf0f6a43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831a17e124865" /><Relationship Type="http://schemas.openxmlformats.org/officeDocument/2006/relationships/theme" Target="/ppt/slideMasters/theme/theme1.xml" Id="R81d84252eeb74e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8831a17e1248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98e0e24164c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1689053bc45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0e3f4c4e441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9d9d89a624f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59846487749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a92a247be42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Vingolfveien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988 899 178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