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7a3ed0baa244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b20be7e5024c24"/>
  </p:sldMasterIdLst>
  <p:sldIdLst>
    <p:sldId xmlns:r="http://schemas.openxmlformats.org/officeDocument/2006/relationships" id="256" r:id="R131efae97f6d42ae"/>
    <p:sldId xmlns:r="http://schemas.openxmlformats.org/officeDocument/2006/relationships" id="257" r:id="Rc3c1f13497734919"/>
    <p:sldId xmlns:r="http://schemas.openxmlformats.org/officeDocument/2006/relationships" id="258" r:id="Rc863972f8b8349bd"/>
    <p:sldId xmlns:r="http://schemas.openxmlformats.org/officeDocument/2006/relationships" id="259" r:id="Raaf00a18dc7a4f6a"/>
    <p:sldId xmlns:r="http://schemas.openxmlformats.org/officeDocument/2006/relationships" id="260" r:id="Rb07c943f9b854846"/>
    <p:sldId xmlns:r="http://schemas.openxmlformats.org/officeDocument/2006/relationships" id="261" r:id="R1db239342aad4aef"/>
    <p:sldId xmlns:r="http://schemas.openxmlformats.org/officeDocument/2006/relationships" id="262" r:id="R500f054bafae44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b20be7e5024c24" /><Relationship Type="http://schemas.openxmlformats.org/officeDocument/2006/relationships/slide" Target="/ppt/slides/slide1.xml" Id="R131efae97f6d42ae" /><Relationship Type="http://schemas.openxmlformats.org/officeDocument/2006/relationships/slide" Target="/ppt/slides/slide2.xml" Id="Rc3c1f13497734919" /><Relationship Type="http://schemas.openxmlformats.org/officeDocument/2006/relationships/slide" Target="/ppt/slides/slide3.xml" Id="Rc863972f8b8349bd" /><Relationship Type="http://schemas.openxmlformats.org/officeDocument/2006/relationships/slide" Target="/ppt/slides/slide4.xml" Id="Raaf00a18dc7a4f6a" /><Relationship Type="http://schemas.openxmlformats.org/officeDocument/2006/relationships/slide" Target="/ppt/slides/slide5.xml" Id="Rb07c943f9b854846" /><Relationship Type="http://schemas.openxmlformats.org/officeDocument/2006/relationships/slide" Target="/ppt/slides/slide6.xml" Id="R1db239342aad4aef" /><Relationship Type="http://schemas.openxmlformats.org/officeDocument/2006/relationships/slide" Target="/ppt/slides/slide7.xml" Id="R500f054bafae44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8d67f53a6647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e88bc2bf24062" /><Relationship Type="http://schemas.openxmlformats.org/officeDocument/2006/relationships/theme" Target="/ppt/slideMasters/theme/theme1.xml" Id="Rd265ac5927644c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4e88bc2bf240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9ff82f33849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0f83cb8bc4a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5c3772a4d44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c66595b954e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8c530e72244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e106a8b6448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e38d40c3e4f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L.T.B.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L.T.B.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1 237 189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22 136 549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22 142 549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ANNE-METTE BORGERSEN BØE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BORGERSEN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MORTEN BORGERSEN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BORGERSEN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BORGERSEN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Hanssons veg 9E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3723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988 895 164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L.T.B. HOLDING AS</a:t>
            </a:r>
          </a:p>
        </p:txBody>
      </p:sp>
    </p:spTree>
  </p:cSld>
  <p:clrMapOvr>
    <a:masterClrMapping xmlns:a="http://schemas.openxmlformats.org/drawingml/2006/main"/>
  </p:clrMapOvr>
</p:sld>
</file>