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f6813626d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72d04aa7541ad"/>
  </p:sldMasterIdLst>
  <p:sldIdLst>
    <p:sldId xmlns:r="http://schemas.openxmlformats.org/officeDocument/2006/relationships" id="256" r:id="R6d2b9b536bd649aa"/>
    <p:sldId xmlns:r="http://schemas.openxmlformats.org/officeDocument/2006/relationships" id="257" r:id="R965cd1e76b944fcd"/>
    <p:sldId xmlns:r="http://schemas.openxmlformats.org/officeDocument/2006/relationships" id="258" r:id="R6156d506a5964173"/>
    <p:sldId xmlns:r="http://schemas.openxmlformats.org/officeDocument/2006/relationships" id="259" r:id="Re0af6a6add6c4dde"/>
    <p:sldId xmlns:r="http://schemas.openxmlformats.org/officeDocument/2006/relationships" id="260" r:id="R142c4697ca25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72d04aa7541ad" /><Relationship Type="http://schemas.openxmlformats.org/officeDocument/2006/relationships/slide" Target="/ppt/slides/slide1.xml" Id="R6d2b9b536bd649aa" /><Relationship Type="http://schemas.openxmlformats.org/officeDocument/2006/relationships/slide" Target="/ppt/slides/slide2.xml" Id="R965cd1e76b944fcd" /><Relationship Type="http://schemas.openxmlformats.org/officeDocument/2006/relationships/slide" Target="/ppt/slides/slide3.xml" Id="R6156d506a5964173" /><Relationship Type="http://schemas.openxmlformats.org/officeDocument/2006/relationships/slide" Target="/ppt/slides/slide4.xml" Id="Re0af6a6add6c4dde" /><Relationship Type="http://schemas.openxmlformats.org/officeDocument/2006/relationships/slide" Target="/ppt/slides/slide5.xml" Id="R142c4697ca25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c240bb29c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196669584d79" /><Relationship Type="http://schemas.openxmlformats.org/officeDocument/2006/relationships/theme" Target="/ppt/slideMasters/theme/theme1.xml" Id="Ref5f0b01c798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219666958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55e2c46a2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46ec1c13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dfcb1798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0a93703c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887f7cce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