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ad432fb8744b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e42511b194425"/>
  </p:sldMasterIdLst>
  <p:sldIdLst>
    <p:sldId xmlns:r="http://schemas.openxmlformats.org/officeDocument/2006/relationships" id="256" r:id="Rd1f30967f1574070"/>
    <p:sldId xmlns:r="http://schemas.openxmlformats.org/officeDocument/2006/relationships" id="257" r:id="Rca69904a7cf0409a"/>
    <p:sldId xmlns:r="http://schemas.openxmlformats.org/officeDocument/2006/relationships" id="258" r:id="R6ac87c8b75684c72"/>
    <p:sldId xmlns:r="http://schemas.openxmlformats.org/officeDocument/2006/relationships" id="259" r:id="R41d4f8df36d545af"/>
    <p:sldId xmlns:r="http://schemas.openxmlformats.org/officeDocument/2006/relationships" id="260" r:id="R8dc570fca91e4ea5"/>
    <p:sldId xmlns:r="http://schemas.openxmlformats.org/officeDocument/2006/relationships" id="261" r:id="R20257e2e4f94471e"/>
    <p:sldId xmlns:r="http://schemas.openxmlformats.org/officeDocument/2006/relationships" id="262" r:id="R34b1c8571bfe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e42511b194425" /><Relationship Type="http://schemas.openxmlformats.org/officeDocument/2006/relationships/slide" Target="/ppt/slides/slide1.xml" Id="Rd1f30967f1574070" /><Relationship Type="http://schemas.openxmlformats.org/officeDocument/2006/relationships/slide" Target="/ppt/slides/slide2.xml" Id="Rca69904a7cf0409a" /><Relationship Type="http://schemas.openxmlformats.org/officeDocument/2006/relationships/slide" Target="/ppt/slides/slide3.xml" Id="R6ac87c8b75684c72" /><Relationship Type="http://schemas.openxmlformats.org/officeDocument/2006/relationships/slide" Target="/ppt/slides/slide4.xml" Id="R41d4f8df36d545af" /><Relationship Type="http://schemas.openxmlformats.org/officeDocument/2006/relationships/slide" Target="/ppt/slides/slide5.xml" Id="R8dc570fca91e4ea5" /><Relationship Type="http://schemas.openxmlformats.org/officeDocument/2006/relationships/slide" Target="/ppt/slides/slide6.xml" Id="R20257e2e4f94471e" /><Relationship Type="http://schemas.openxmlformats.org/officeDocument/2006/relationships/slide" Target="/ppt/slides/slide7.xml" Id="R34b1c8571bfe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816adba624d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41688dd90453c" /><Relationship Type="http://schemas.openxmlformats.org/officeDocument/2006/relationships/theme" Target="/ppt/slideMasters/theme/theme1.xml" Id="R03168d47310e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41688dd9045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43776a935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df9f7a5c14d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f662f1d90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d180f5fb441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cee76c4c34e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967cd489e4d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393c0bac1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6 378 161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37 224 750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37 839 938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NJÅL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Njål Sævik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988 892 947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