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5719afe3a341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0ea8860d3146ad"/>
  </p:sldMasterIdLst>
  <p:sldIdLst>
    <p:sldId xmlns:r="http://schemas.openxmlformats.org/officeDocument/2006/relationships" id="256" r:id="R711f94410a2b45aa"/>
    <p:sldId xmlns:r="http://schemas.openxmlformats.org/officeDocument/2006/relationships" id="257" r:id="R3cb566e6e5b14efb"/>
    <p:sldId xmlns:r="http://schemas.openxmlformats.org/officeDocument/2006/relationships" id="258" r:id="Re366f9dc4d9640d3"/>
    <p:sldId xmlns:r="http://schemas.openxmlformats.org/officeDocument/2006/relationships" id="259" r:id="Rb014aacb1ba94e94"/>
    <p:sldId xmlns:r="http://schemas.openxmlformats.org/officeDocument/2006/relationships" id="260" r:id="R1a1f8e3a1028456b"/>
    <p:sldId xmlns:r="http://schemas.openxmlformats.org/officeDocument/2006/relationships" id="261" r:id="Rc680f8357c0343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0ea8860d3146ad" /><Relationship Type="http://schemas.openxmlformats.org/officeDocument/2006/relationships/slide" Target="/ppt/slides/slide1.xml" Id="R711f94410a2b45aa" /><Relationship Type="http://schemas.openxmlformats.org/officeDocument/2006/relationships/slide" Target="/ppt/slides/slide2.xml" Id="R3cb566e6e5b14efb" /><Relationship Type="http://schemas.openxmlformats.org/officeDocument/2006/relationships/slide" Target="/ppt/slides/slide3.xml" Id="Re366f9dc4d9640d3" /><Relationship Type="http://schemas.openxmlformats.org/officeDocument/2006/relationships/slide" Target="/ppt/slides/slide4.xml" Id="Rb014aacb1ba94e94" /><Relationship Type="http://schemas.openxmlformats.org/officeDocument/2006/relationships/slide" Target="/ppt/slides/slide5.xml" Id="R1a1f8e3a1028456b" /><Relationship Type="http://schemas.openxmlformats.org/officeDocument/2006/relationships/slide" Target="/ppt/slides/slide6.xml" Id="Rc680f8357c0343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df37421f1d46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fc8d9ebd8f4a52" /><Relationship Type="http://schemas.openxmlformats.org/officeDocument/2006/relationships/theme" Target="/ppt/slideMasters/theme/theme1.xml" Id="R2dd660048dc943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fc8d9ebd8f4a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be17ea309946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ee2463392d43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64936260714e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d97698c85d46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1ab893807a40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34080c5d0a4c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EMINI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Njål Sævik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6094 Leinøy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988 892 947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EMINI INVEST AS</a:t>
            </a:r>
          </a:p>
        </p:txBody>
      </p:sp>
    </p:spTree>
  </p:cSld>
  <p:clrMapOvr>
    <a:masterClrMapping xmlns:a="http://schemas.openxmlformats.org/drawingml/2006/main"/>
  </p:clrMapOvr>
</p:sld>
</file>