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b34f331fb944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f79b959e464bf8"/>
  </p:sldMasterIdLst>
  <p:sldIdLst>
    <p:sldId xmlns:r="http://schemas.openxmlformats.org/officeDocument/2006/relationships" id="256" r:id="Re60478f3798145cb"/>
    <p:sldId xmlns:r="http://schemas.openxmlformats.org/officeDocument/2006/relationships" id="257" r:id="R02d5d01eade34152"/>
    <p:sldId xmlns:r="http://schemas.openxmlformats.org/officeDocument/2006/relationships" id="258" r:id="Rf26c43b103004c01"/>
    <p:sldId xmlns:r="http://schemas.openxmlformats.org/officeDocument/2006/relationships" id="259" r:id="R8d0b50aba72a40bd"/>
    <p:sldId xmlns:r="http://schemas.openxmlformats.org/officeDocument/2006/relationships" id="260" r:id="R5c653a9db2414b92"/>
    <p:sldId xmlns:r="http://schemas.openxmlformats.org/officeDocument/2006/relationships" id="261" r:id="R394a46e4bc654790"/>
    <p:sldId xmlns:r="http://schemas.openxmlformats.org/officeDocument/2006/relationships" id="262" r:id="R461ae90ee4f4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f79b959e464bf8" /><Relationship Type="http://schemas.openxmlformats.org/officeDocument/2006/relationships/slide" Target="/ppt/slides/slide1.xml" Id="Re60478f3798145cb" /><Relationship Type="http://schemas.openxmlformats.org/officeDocument/2006/relationships/slide" Target="/ppt/slides/slide2.xml" Id="R02d5d01eade34152" /><Relationship Type="http://schemas.openxmlformats.org/officeDocument/2006/relationships/slide" Target="/ppt/slides/slide3.xml" Id="Rf26c43b103004c01" /><Relationship Type="http://schemas.openxmlformats.org/officeDocument/2006/relationships/slide" Target="/ppt/slides/slide4.xml" Id="R8d0b50aba72a40bd" /><Relationship Type="http://schemas.openxmlformats.org/officeDocument/2006/relationships/slide" Target="/ppt/slides/slide5.xml" Id="R5c653a9db2414b92" /><Relationship Type="http://schemas.openxmlformats.org/officeDocument/2006/relationships/slide" Target="/ppt/slides/slide6.xml" Id="R394a46e4bc654790" /><Relationship Type="http://schemas.openxmlformats.org/officeDocument/2006/relationships/slide" Target="/ppt/slides/slide7.xml" Id="R461ae90ee4f4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4dc163aa2f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e542022ad4497" /><Relationship Type="http://schemas.openxmlformats.org/officeDocument/2006/relationships/theme" Target="/ppt/slideMasters/theme/theme1.xml" Id="R0778abfa4a764c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7e542022ad44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72d72fd7d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7d4268bb0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668697a7c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adaf557d840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d23bced3341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cbc4b43f646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a9cf5da8941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−291 007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11 792 921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12 037 235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ESPEDAL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988 890 898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INVEST AS</a:t>
            </a:r>
          </a:p>
        </p:txBody>
      </p:sp>
    </p:spTree>
  </p:cSld>
  <p:clrMapOvr>
    <a:masterClrMapping xmlns:a="http://schemas.openxmlformats.org/drawingml/2006/main"/>
  </p:clrMapOvr>
</p:sld>
</file>