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0e0a86e15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b478aa22e457d"/>
  </p:sldMasterIdLst>
  <p:sldIdLst>
    <p:sldId xmlns:r="http://schemas.openxmlformats.org/officeDocument/2006/relationships" id="256" r:id="Rbdfb626b8a704c45"/>
    <p:sldId xmlns:r="http://schemas.openxmlformats.org/officeDocument/2006/relationships" id="257" r:id="R495573dd129a4962"/>
    <p:sldId xmlns:r="http://schemas.openxmlformats.org/officeDocument/2006/relationships" id="258" r:id="R70374fc149d74e3b"/>
    <p:sldId xmlns:r="http://schemas.openxmlformats.org/officeDocument/2006/relationships" id="259" r:id="Rbeb49a6f4ea94095"/>
    <p:sldId xmlns:r="http://schemas.openxmlformats.org/officeDocument/2006/relationships" id="260" r:id="R2a174304168d49a1"/>
    <p:sldId xmlns:r="http://schemas.openxmlformats.org/officeDocument/2006/relationships" id="261" r:id="Rd6b5fc6154fd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b478aa22e457d" /><Relationship Type="http://schemas.openxmlformats.org/officeDocument/2006/relationships/slide" Target="/ppt/slides/slide1.xml" Id="Rbdfb626b8a704c45" /><Relationship Type="http://schemas.openxmlformats.org/officeDocument/2006/relationships/slide" Target="/ppt/slides/slide2.xml" Id="R495573dd129a4962" /><Relationship Type="http://schemas.openxmlformats.org/officeDocument/2006/relationships/slide" Target="/ppt/slides/slide3.xml" Id="R70374fc149d74e3b" /><Relationship Type="http://schemas.openxmlformats.org/officeDocument/2006/relationships/slide" Target="/ppt/slides/slide4.xml" Id="Rbeb49a6f4ea94095" /><Relationship Type="http://schemas.openxmlformats.org/officeDocument/2006/relationships/slide" Target="/ppt/slides/slide5.xml" Id="R2a174304168d49a1" /><Relationship Type="http://schemas.openxmlformats.org/officeDocument/2006/relationships/slide" Target="/ppt/slides/slide6.xml" Id="Rd6b5fc6154fd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633532c74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ccbc7d9940cd" /><Relationship Type="http://schemas.openxmlformats.org/officeDocument/2006/relationships/theme" Target="/ppt/slideMasters/theme/theme1.xml" Id="Rdeb9053e1d36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fccbc7d99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154bcff1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68ab4687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522eafaf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c79a9c13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be8c15c5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4c8ead39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