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34d093ef8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72cba1bfc4a7d"/>
  </p:sldMasterIdLst>
  <p:sldIdLst>
    <p:sldId xmlns:r="http://schemas.openxmlformats.org/officeDocument/2006/relationships" id="256" r:id="Rfe5efd8fcce54c81"/>
    <p:sldId xmlns:r="http://schemas.openxmlformats.org/officeDocument/2006/relationships" id="257" r:id="R4f72ffeab6c349d2"/>
    <p:sldId xmlns:r="http://schemas.openxmlformats.org/officeDocument/2006/relationships" id="258" r:id="Rb2c0863543e744cd"/>
    <p:sldId xmlns:r="http://schemas.openxmlformats.org/officeDocument/2006/relationships" id="259" r:id="Rc7b196edf79c4c87"/>
    <p:sldId xmlns:r="http://schemas.openxmlformats.org/officeDocument/2006/relationships" id="260" r:id="R32b7adb71bf44bf0"/>
    <p:sldId xmlns:r="http://schemas.openxmlformats.org/officeDocument/2006/relationships" id="261" r:id="Rec6798bb8d374e7e"/>
    <p:sldId xmlns:r="http://schemas.openxmlformats.org/officeDocument/2006/relationships" id="262" r:id="R3aea2ef3e493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72cba1bfc4a7d" /><Relationship Type="http://schemas.openxmlformats.org/officeDocument/2006/relationships/slide" Target="/ppt/slides/slide1.xml" Id="Rfe5efd8fcce54c81" /><Relationship Type="http://schemas.openxmlformats.org/officeDocument/2006/relationships/slide" Target="/ppt/slides/slide2.xml" Id="R4f72ffeab6c349d2" /><Relationship Type="http://schemas.openxmlformats.org/officeDocument/2006/relationships/slide" Target="/ppt/slides/slide3.xml" Id="Rb2c0863543e744cd" /><Relationship Type="http://schemas.openxmlformats.org/officeDocument/2006/relationships/slide" Target="/ppt/slides/slide4.xml" Id="Rc7b196edf79c4c87" /><Relationship Type="http://schemas.openxmlformats.org/officeDocument/2006/relationships/slide" Target="/ppt/slides/slide5.xml" Id="R32b7adb71bf44bf0" /><Relationship Type="http://schemas.openxmlformats.org/officeDocument/2006/relationships/slide" Target="/ppt/slides/slide6.xml" Id="Rec6798bb8d374e7e" /><Relationship Type="http://schemas.openxmlformats.org/officeDocument/2006/relationships/slide" Target="/ppt/slides/slide7.xml" Id="R3aea2ef3e493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1517869a2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ce1fd92fc45c3" /><Relationship Type="http://schemas.openxmlformats.org/officeDocument/2006/relationships/theme" Target="/ppt/slideMasters/theme/theme1.xml" Id="R1cddaa4e6c4d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ce1fd92fc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e50369d1f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a1c75a625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088c7ee74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4fa3fa904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c56c54e2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bd6b9600442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0e05f086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10 887 430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25 924 005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70 857 582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SØNES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SØNES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TINE SØNES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Amsrudbakken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info@keys.no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988 884 685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