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6f9705cec84a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a266cf031b45f5"/>
  </p:sldMasterIdLst>
  <p:sldIdLst>
    <p:sldId xmlns:r="http://schemas.openxmlformats.org/officeDocument/2006/relationships" id="256" r:id="R98a1faf3b81b49c6"/>
    <p:sldId xmlns:r="http://schemas.openxmlformats.org/officeDocument/2006/relationships" id="257" r:id="Rfd9d8eea826d4197"/>
    <p:sldId xmlns:r="http://schemas.openxmlformats.org/officeDocument/2006/relationships" id="258" r:id="R51cff1bb26a64f13"/>
    <p:sldId xmlns:r="http://schemas.openxmlformats.org/officeDocument/2006/relationships" id="259" r:id="R77ac72874d3c42f9"/>
    <p:sldId xmlns:r="http://schemas.openxmlformats.org/officeDocument/2006/relationships" id="260" r:id="R152afd0deda848ba"/>
    <p:sldId xmlns:r="http://schemas.openxmlformats.org/officeDocument/2006/relationships" id="261" r:id="R445316a3cee34a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a266cf031b45f5" /><Relationship Type="http://schemas.openxmlformats.org/officeDocument/2006/relationships/slide" Target="/ppt/slides/slide1.xml" Id="R98a1faf3b81b49c6" /><Relationship Type="http://schemas.openxmlformats.org/officeDocument/2006/relationships/slide" Target="/ppt/slides/slide2.xml" Id="Rfd9d8eea826d4197" /><Relationship Type="http://schemas.openxmlformats.org/officeDocument/2006/relationships/slide" Target="/ppt/slides/slide3.xml" Id="R51cff1bb26a64f13" /><Relationship Type="http://schemas.openxmlformats.org/officeDocument/2006/relationships/slide" Target="/ppt/slides/slide4.xml" Id="R77ac72874d3c42f9" /><Relationship Type="http://schemas.openxmlformats.org/officeDocument/2006/relationships/slide" Target="/ppt/slides/slide5.xml" Id="R152afd0deda848ba" /><Relationship Type="http://schemas.openxmlformats.org/officeDocument/2006/relationships/slide" Target="/ppt/slides/slide6.xml" Id="R445316a3cee34a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0f6eeaa24e4d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04534e79049cc" /><Relationship Type="http://schemas.openxmlformats.org/officeDocument/2006/relationships/theme" Target="/ppt/slideMasters/theme/theme1.xml" Id="R750955e56f9d4a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e04534e79049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979d8020d4b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774577be941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747ea70e84a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15a44ca464d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4510c80924e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f71d574e440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Amsrudbakken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2827 Hunndalen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info@keys.no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988 884 685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AS</a:t>
            </a:r>
          </a:p>
        </p:txBody>
      </p:sp>
    </p:spTree>
  </p:cSld>
  <p:clrMapOvr>
    <a:masterClrMapping xmlns:a="http://schemas.openxmlformats.org/drawingml/2006/main"/>
  </p:clrMapOvr>
</p:sld>
</file>