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01fa63318346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4624295d5e461a"/>
  </p:sldMasterIdLst>
  <p:sldIdLst>
    <p:sldId xmlns:r="http://schemas.openxmlformats.org/officeDocument/2006/relationships" id="256" r:id="R2b6b6b51fd9144cd"/>
    <p:sldId xmlns:r="http://schemas.openxmlformats.org/officeDocument/2006/relationships" id="257" r:id="R0fec8b56b883430d"/>
    <p:sldId xmlns:r="http://schemas.openxmlformats.org/officeDocument/2006/relationships" id="258" r:id="R5eec4820d7dc4c69"/>
    <p:sldId xmlns:r="http://schemas.openxmlformats.org/officeDocument/2006/relationships" id="259" r:id="R6aaf7daf7cfd458c"/>
    <p:sldId xmlns:r="http://schemas.openxmlformats.org/officeDocument/2006/relationships" id="260" r:id="R7c29feeadd5c4312"/>
    <p:sldId xmlns:r="http://schemas.openxmlformats.org/officeDocument/2006/relationships" id="261" r:id="R2ba82c34283e4e16"/>
    <p:sldId xmlns:r="http://schemas.openxmlformats.org/officeDocument/2006/relationships" id="262" r:id="Rda557b0453084d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624295d5e461a" /><Relationship Type="http://schemas.openxmlformats.org/officeDocument/2006/relationships/slide" Target="/ppt/slides/slide1.xml" Id="R2b6b6b51fd9144cd" /><Relationship Type="http://schemas.openxmlformats.org/officeDocument/2006/relationships/slide" Target="/ppt/slides/slide2.xml" Id="R0fec8b56b883430d" /><Relationship Type="http://schemas.openxmlformats.org/officeDocument/2006/relationships/slide" Target="/ppt/slides/slide3.xml" Id="R5eec4820d7dc4c69" /><Relationship Type="http://schemas.openxmlformats.org/officeDocument/2006/relationships/slide" Target="/ppt/slides/slide4.xml" Id="R6aaf7daf7cfd458c" /><Relationship Type="http://schemas.openxmlformats.org/officeDocument/2006/relationships/slide" Target="/ppt/slides/slide5.xml" Id="R7c29feeadd5c4312" /><Relationship Type="http://schemas.openxmlformats.org/officeDocument/2006/relationships/slide" Target="/ppt/slides/slide6.xml" Id="R2ba82c34283e4e16" /><Relationship Type="http://schemas.openxmlformats.org/officeDocument/2006/relationships/slide" Target="/ppt/slides/slide7.xml" Id="Rda557b0453084d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b498b1fbc48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fd1e2e18049b7" /><Relationship Type="http://schemas.openxmlformats.org/officeDocument/2006/relationships/theme" Target="/ppt/slideMasters/theme/theme1.xml" Id="Reef0ca87ecbe49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9fd1e2e18049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1ea94f5324f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9cd389a3a4a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363231f3244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44cd427d5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5e309ff6a43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17284b7a84c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fe47fdb2b4b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DATSUR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ble etablert [år] og holder til i Sponvika.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7 897 897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8 975 937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RUSTAD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Korterødveien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1794 Sponvika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988 879 738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