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d643aa8b0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aeea318124feb"/>
  </p:sldMasterIdLst>
  <p:sldIdLst>
    <p:sldId xmlns:r="http://schemas.openxmlformats.org/officeDocument/2006/relationships" id="256" r:id="R4368cae9810d4f89"/>
    <p:sldId xmlns:r="http://schemas.openxmlformats.org/officeDocument/2006/relationships" id="257" r:id="Rc845f6a265204ad1"/>
    <p:sldId xmlns:r="http://schemas.openxmlformats.org/officeDocument/2006/relationships" id="258" r:id="Rad5977a209bb4105"/>
    <p:sldId xmlns:r="http://schemas.openxmlformats.org/officeDocument/2006/relationships" id="259" r:id="Rb77188fc75dc4d9a"/>
    <p:sldId xmlns:r="http://schemas.openxmlformats.org/officeDocument/2006/relationships" id="260" r:id="Rb114477fdc8c4de7"/>
    <p:sldId xmlns:r="http://schemas.openxmlformats.org/officeDocument/2006/relationships" id="261" r:id="Ra475e3f24923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aeea318124feb" /><Relationship Type="http://schemas.openxmlformats.org/officeDocument/2006/relationships/slide" Target="/ppt/slides/slide1.xml" Id="R4368cae9810d4f89" /><Relationship Type="http://schemas.openxmlformats.org/officeDocument/2006/relationships/slide" Target="/ppt/slides/slide2.xml" Id="Rc845f6a265204ad1" /><Relationship Type="http://schemas.openxmlformats.org/officeDocument/2006/relationships/slide" Target="/ppt/slides/slide3.xml" Id="Rad5977a209bb4105" /><Relationship Type="http://schemas.openxmlformats.org/officeDocument/2006/relationships/slide" Target="/ppt/slides/slide4.xml" Id="Rb77188fc75dc4d9a" /><Relationship Type="http://schemas.openxmlformats.org/officeDocument/2006/relationships/slide" Target="/ppt/slides/slide5.xml" Id="Rb114477fdc8c4de7" /><Relationship Type="http://schemas.openxmlformats.org/officeDocument/2006/relationships/slide" Target="/ppt/slides/slide6.xml" Id="Ra475e3f24923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e0a53c648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48014d55243b8" /><Relationship Type="http://schemas.openxmlformats.org/officeDocument/2006/relationships/theme" Target="/ppt/slideMasters/theme/theme1.xml" Id="R82cd340129d9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48014d55243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848b64cd3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3bfd73e0a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1919d604b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1a90f537a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910886551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62e41382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Korterødveien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1794 Sponvika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DATSUR AS</a:t>
            </a:r>
          </a:p>
        </p:txBody>
      </p:sp>
    </p:spTree>
  </p:cSld>
  <p:clrMapOvr>
    <a:masterClrMapping xmlns:a="http://schemas.openxmlformats.org/drawingml/2006/main"/>
  </p:clrMapOvr>
</p:sld>
</file>