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7a5fd3d04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27cbd390d424d"/>
  </p:sldMasterIdLst>
  <p:sldIdLst>
    <p:sldId xmlns:r="http://schemas.openxmlformats.org/officeDocument/2006/relationships" id="256" r:id="R179b7d652ab14d86"/>
    <p:sldId xmlns:r="http://schemas.openxmlformats.org/officeDocument/2006/relationships" id="257" r:id="R986c659d6a644f99"/>
    <p:sldId xmlns:r="http://schemas.openxmlformats.org/officeDocument/2006/relationships" id="258" r:id="R57225ec161954b46"/>
    <p:sldId xmlns:r="http://schemas.openxmlformats.org/officeDocument/2006/relationships" id="259" r:id="R4e9a7f1e93244100"/>
    <p:sldId xmlns:r="http://schemas.openxmlformats.org/officeDocument/2006/relationships" id="260" r:id="R2ed20fb161254a93"/>
    <p:sldId xmlns:r="http://schemas.openxmlformats.org/officeDocument/2006/relationships" id="261" r:id="Re868955eea3d4f38"/>
    <p:sldId xmlns:r="http://schemas.openxmlformats.org/officeDocument/2006/relationships" id="262" r:id="R5415e09b3162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27cbd390d424d" /><Relationship Type="http://schemas.openxmlformats.org/officeDocument/2006/relationships/slide" Target="/ppt/slides/slide1.xml" Id="R179b7d652ab14d86" /><Relationship Type="http://schemas.openxmlformats.org/officeDocument/2006/relationships/slide" Target="/ppt/slides/slide2.xml" Id="R986c659d6a644f99" /><Relationship Type="http://schemas.openxmlformats.org/officeDocument/2006/relationships/slide" Target="/ppt/slides/slide3.xml" Id="R57225ec161954b46" /><Relationship Type="http://schemas.openxmlformats.org/officeDocument/2006/relationships/slide" Target="/ppt/slides/slide4.xml" Id="R4e9a7f1e93244100" /><Relationship Type="http://schemas.openxmlformats.org/officeDocument/2006/relationships/slide" Target="/ppt/slides/slide5.xml" Id="R2ed20fb161254a93" /><Relationship Type="http://schemas.openxmlformats.org/officeDocument/2006/relationships/slide" Target="/ppt/slides/slide6.xml" Id="Re868955eea3d4f38" /><Relationship Type="http://schemas.openxmlformats.org/officeDocument/2006/relationships/slide" Target="/ppt/slides/slide7.xml" Id="R5415e09b3162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0a08f0800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b5c3b15714534" /><Relationship Type="http://schemas.openxmlformats.org/officeDocument/2006/relationships/theme" Target="/ppt/slideMasters/theme/theme1.xml" Id="R6f0c0c0f52af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b5c3b1571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af90e6d0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08992c3d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67efa9df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6ec9bb5e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826a405d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91e73d17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353a6603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