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6ad92ebbdd46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3388d9c25347ca"/>
  </p:sldMasterIdLst>
  <p:sldIdLst>
    <p:sldId xmlns:r="http://schemas.openxmlformats.org/officeDocument/2006/relationships" id="256" r:id="R6ef8491cad5a45fb"/>
    <p:sldId xmlns:r="http://schemas.openxmlformats.org/officeDocument/2006/relationships" id="257" r:id="R8711c6d705664e06"/>
    <p:sldId xmlns:r="http://schemas.openxmlformats.org/officeDocument/2006/relationships" id="258" r:id="R3ae957e13d2a4fe0"/>
    <p:sldId xmlns:r="http://schemas.openxmlformats.org/officeDocument/2006/relationships" id="259" r:id="R447eb1b7d8b1476f"/>
    <p:sldId xmlns:r="http://schemas.openxmlformats.org/officeDocument/2006/relationships" id="260" r:id="R2b4b01fb709a4cea"/>
    <p:sldId xmlns:r="http://schemas.openxmlformats.org/officeDocument/2006/relationships" id="261" r:id="R734c32194859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388d9c25347ca" /><Relationship Type="http://schemas.openxmlformats.org/officeDocument/2006/relationships/slide" Target="/ppt/slides/slide1.xml" Id="R6ef8491cad5a45fb" /><Relationship Type="http://schemas.openxmlformats.org/officeDocument/2006/relationships/slide" Target="/ppt/slides/slide2.xml" Id="R8711c6d705664e06" /><Relationship Type="http://schemas.openxmlformats.org/officeDocument/2006/relationships/slide" Target="/ppt/slides/slide3.xml" Id="R3ae957e13d2a4fe0" /><Relationship Type="http://schemas.openxmlformats.org/officeDocument/2006/relationships/slide" Target="/ppt/slides/slide4.xml" Id="R447eb1b7d8b1476f" /><Relationship Type="http://schemas.openxmlformats.org/officeDocument/2006/relationships/slide" Target="/ppt/slides/slide5.xml" Id="R2b4b01fb709a4cea" /><Relationship Type="http://schemas.openxmlformats.org/officeDocument/2006/relationships/slide" Target="/ppt/slides/slide6.xml" Id="R734c32194859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3d795106549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6ffb7b1494b5e" /><Relationship Type="http://schemas.openxmlformats.org/officeDocument/2006/relationships/theme" Target="/ppt/slideMasters/theme/theme1.xml" Id="R983f50118f4a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46ffb7b1494b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43a0d22f45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1ac9cec9448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aaf488b2342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0d8a48e7d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29d32d96d45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2a9d4e32942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HMK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Howard Wilberg, Rishagen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18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988 879 614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HMK KAPITAL AS</a:t>
            </a:r>
          </a:p>
        </p:txBody>
      </p:sp>
    </p:spTree>
  </p:cSld>
  <p:clrMapOvr>
    <a:masterClrMapping xmlns:a="http://schemas.openxmlformats.org/drawingml/2006/main"/>
  </p:clrMapOvr>
</p:sld>
</file>