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0217369594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074ec667a4436"/>
  </p:sldMasterIdLst>
  <p:sldIdLst>
    <p:sldId xmlns:r="http://schemas.openxmlformats.org/officeDocument/2006/relationships" id="256" r:id="R2b21065b7efd4e9e"/>
    <p:sldId xmlns:r="http://schemas.openxmlformats.org/officeDocument/2006/relationships" id="257" r:id="R34c902689d6644a5"/>
    <p:sldId xmlns:r="http://schemas.openxmlformats.org/officeDocument/2006/relationships" id="258" r:id="Re9614b9e1eea4418"/>
    <p:sldId xmlns:r="http://schemas.openxmlformats.org/officeDocument/2006/relationships" id="259" r:id="R193f575ed8b54331"/>
    <p:sldId xmlns:r="http://schemas.openxmlformats.org/officeDocument/2006/relationships" id="260" r:id="R860acac46c9348da"/>
    <p:sldId xmlns:r="http://schemas.openxmlformats.org/officeDocument/2006/relationships" id="261" r:id="Reb534d8839fb43f6"/>
    <p:sldId xmlns:r="http://schemas.openxmlformats.org/officeDocument/2006/relationships" id="262" r:id="Rebe955aabded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074ec667a4436" /><Relationship Type="http://schemas.openxmlformats.org/officeDocument/2006/relationships/slide" Target="/ppt/slides/slide1.xml" Id="R2b21065b7efd4e9e" /><Relationship Type="http://schemas.openxmlformats.org/officeDocument/2006/relationships/slide" Target="/ppt/slides/slide2.xml" Id="R34c902689d6644a5" /><Relationship Type="http://schemas.openxmlformats.org/officeDocument/2006/relationships/slide" Target="/ppt/slides/slide3.xml" Id="Re9614b9e1eea4418" /><Relationship Type="http://schemas.openxmlformats.org/officeDocument/2006/relationships/slide" Target="/ppt/slides/slide4.xml" Id="R193f575ed8b54331" /><Relationship Type="http://schemas.openxmlformats.org/officeDocument/2006/relationships/slide" Target="/ppt/slides/slide5.xml" Id="R860acac46c9348da" /><Relationship Type="http://schemas.openxmlformats.org/officeDocument/2006/relationships/slide" Target="/ppt/slides/slide6.xml" Id="Reb534d8839fb43f6" /><Relationship Type="http://schemas.openxmlformats.org/officeDocument/2006/relationships/slide" Target="/ppt/slides/slide7.xml" Id="Rebe955aabded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4e0ae59ae4b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8612385741d5" /><Relationship Type="http://schemas.openxmlformats.org/officeDocument/2006/relationships/theme" Target="/ppt/slideMasters/theme/theme1.xml" Id="Rad96fe698dcb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4486123857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56d4ff4a24d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fdac963e40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d805c0a94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f46135b3d49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a0e058e174a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169bd79b0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193a5ddd46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49 409 178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59 768 054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WIDAR KEISERAAS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KEISERAAS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KEISERAAS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KEISERAAS DALHAUG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