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44718197d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81dd94abd4d03"/>
  </p:sldMasterIdLst>
  <p:sldIdLst>
    <p:sldId xmlns:r="http://schemas.openxmlformats.org/officeDocument/2006/relationships" id="256" r:id="Rcb9fedc9306645d7"/>
    <p:sldId xmlns:r="http://schemas.openxmlformats.org/officeDocument/2006/relationships" id="257" r:id="R2977f4d58a2f4af6"/>
    <p:sldId xmlns:r="http://schemas.openxmlformats.org/officeDocument/2006/relationships" id="258" r:id="R95ae39aaa799442f"/>
    <p:sldId xmlns:r="http://schemas.openxmlformats.org/officeDocument/2006/relationships" id="259" r:id="R2bc1eb4088ce4d6f"/>
    <p:sldId xmlns:r="http://schemas.openxmlformats.org/officeDocument/2006/relationships" id="260" r:id="R269fbbb94f3a4c2d"/>
    <p:sldId xmlns:r="http://schemas.openxmlformats.org/officeDocument/2006/relationships" id="261" r:id="Rbaad98ac8ec74b40"/>
    <p:sldId xmlns:r="http://schemas.openxmlformats.org/officeDocument/2006/relationships" id="262" r:id="R3781506a381e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81dd94abd4d03" /><Relationship Type="http://schemas.openxmlformats.org/officeDocument/2006/relationships/slide" Target="/ppt/slides/slide1.xml" Id="Rcb9fedc9306645d7" /><Relationship Type="http://schemas.openxmlformats.org/officeDocument/2006/relationships/slide" Target="/ppt/slides/slide2.xml" Id="R2977f4d58a2f4af6" /><Relationship Type="http://schemas.openxmlformats.org/officeDocument/2006/relationships/slide" Target="/ppt/slides/slide3.xml" Id="R95ae39aaa799442f" /><Relationship Type="http://schemas.openxmlformats.org/officeDocument/2006/relationships/slide" Target="/ppt/slides/slide4.xml" Id="R2bc1eb4088ce4d6f" /><Relationship Type="http://schemas.openxmlformats.org/officeDocument/2006/relationships/slide" Target="/ppt/slides/slide5.xml" Id="R269fbbb94f3a4c2d" /><Relationship Type="http://schemas.openxmlformats.org/officeDocument/2006/relationships/slide" Target="/ppt/slides/slide6.xml" Id="Rbaad98ac8ec74b40" /><Relationship Type="http://schemas.openxmlformats.org/officeDocument/2006/relationships/slide" Target="/ppt/slides/slide7.xml" Id="R3781506a381e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c0530ae72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c2e919d08492b" /><Relationship Type="http://schemas.openxmlformats.org/officeDocument/2006/relationships/theme" Target="/ppt/slideMasters/theme/theme1.xml" Id="R366222787d79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c2e919d0849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926855b6b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04099a8f6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6244e318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d40723201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ce77942f4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6702d3192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83d633f90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 HOLDING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31 126 796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33 905 857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HUUSE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Ingeborg Huuse, Hunderfossvegen 593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ingebor@hunderfossen.no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988 878 979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