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f56d8f56140460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bc2426a6c004d99"/>
  </p:sldMasterIdLst>
  <p:sldIdLst>
    <p:sldId xmlns:r="http://schemas.openxmlformats.org/officeDocument/2006/relationships" id="256" r:id="R3e4f367d58c94a4f"/>
    <p:sldId xmlns:r="http://schemas.openxmlformats.org/officeDocument/2006/relationships" id="257" r:id="R29d5bc4ee5394070"/>
    <p:sldId xmlns:r="http://schemas.openxmlformats.org/officeDocument/2006/relationships" id="258" r:id="R9666876ea6b94200"/>
    <p:sldId xmlns:r="http://schemas.openxmlformats.org/officeDocument/2006/relationships" id="259" r:id="R3418e9be419f4e4c"/>
    <p:sldId xmlns:r="http://schemas.openxmlformats.org/officeDocument/2006/relationships" id="260" r:id="Rfd5ec5fc71d944b5"/>
    <p:sldId xmlns:r="http://schemas.openxmlformats.org/officeDocument/2006/relationships" id="261" r:id="Rb4ae186655964f19"/>
    <p:sldId xmlns:r="http://schemas.openxmlformats.org/officeDocument/2006/relationships" id="262" r:id="Rd175821c097d451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c2426a6c004d99" /><Relationship Type="http://schemas.openxmlformats.org/officeDocument/2006/relationships/slide" Target="/ppt/slides/slide1.xml" Id="R3e4f367d58c94a4f" /><Relationship Type="http://schemas.openxmlformats.org/officeDocument/2006/relationships/slide" Target="/ppt/slides/slide2.xml" Id="R29d5bc4ee5394070" /><Relationship Type="http://schemas.openxmlformats.org/officeDocument/2006/relationships/slide" Target="/ppt/slides/slide3.xml" Id="R9666876ea6b94200" /><Relationship Type="http://schemas.openxmlformats.org/officeDocument/2006/relationships/slide" Target="/ppt/slides/slide4.xml" Id="R3418e9be419f4e4c" /><Relationship Type="http://schemas.openxmlformats.org/officeDocument/2006/relationships/slide" Target="/ppt/slides/slide5.xml" Id="Rfd5ec5fc71d944b5" /><Relationship Type="http://schemas.openxmlformats.org/officeDocument/2006/relationships/slide" Target="/ppt/slides/slide6.xml" Id="Rb4ae186655964f19" /><Relationship Type="http://schemas.openxmlformats.org/officeDocument/2006/relationships/slide" Target="/ppt/slides/slide7.xml" Id="Rd175821c097d451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b1648d99f7426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b2f4052edf46d8" /><Relationship Type="http://schemas.openxmlformats.org/officeDocument/2006/relationships/theme" Target="/ppt/slideMasters/theme/theme1.xml" Id="R7f4ec2304a194ad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4b2f4052edf46d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7b0becf6dd4c5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67b9849a974cd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52d9a795ae45f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06c5181806445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271e7dd92e451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14198cc7414a4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ca821b3fd9490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BIEN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BIEN INVEST AS ble etablert [år] og holder til i Torød.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2 668 114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1 334 910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1 180 465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6 451 390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7 468 945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SVERRE RUNE KJÆR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Middelborgveien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3135 Torød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39 19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988 872 326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BIEN INVEST AS</a:t>
            </a:r>
          </a:p>
        </p:txBody>
      </p:sp>
    </p:spTree>
  </p:cSld>
  <p:clrMapOvr>
    <a:masterClrMapping xmlns:a="http://schemas.openxmlformats.org/drawingml/2006/main"/>
  </p:clrMapOvr>
</p:sld>
</file>