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cab2bccd844a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85ea4037be4356"/>
  </p:sldMasterIdLst>
  <p:sldIdLst>
    <p:sldId xmlns:r="http://schemas.openxmlformats.org/officeDocument/2006/relationships" id="256" r:id="R3768295f59494e6b"/>
    <p:sldId xmlns:r="http://schemas.openxmlformats.org/officeDocument/2006/relationships" id="257" r:id="R4e05e8672b4c402a"/>
    <p:sldId xmlns:r="http://schemas.openxmlformats.org/officeDocument/2006/relationships" id="258" r:id="R6ee1801e1e024c68"/>
    <p:sldId xmlns:r="http://schemas.openxmlformats.org/officeDocument/2006/relationships" id="259" r:id="R9a2aba1913724218"/>
    <p:sldId xmlns:r="http://schemas.openxmlformats.org/officeDocument/2006/relationships" id="260" r:id="Rd1a5b2cccfab4c56"/>
    <p:sldId xmlns:r="http://schemas.openxmlformats.org/officeDocument/2006/relationships" id="261" r:id="R1f4544508f854013"/>
    <p:sldId xmlns:r="http://schemas.openxmlformats.org/officeDocument/2006/relationships" id="262" r:id="Rdb5a590e3ff84a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85ea4037be4356" /><Relationship Type="http://schemas.openxmlformats.org/officeDocument/2006/relationships/slide" Target="/ppt/slides/slide1.xml" Id="R3768295f59494e6b" /><Relationship Type="http://schemas.openxmlformats.org/officeDocument/2006/relationships/slide" Target="/ppt/slides/slide2.xml" Id="R4e05e8672b4c402a" /><Relationship Type="http://schemas.openxmlformats.org/officeDocument/2006/relationships/slide" Target="/ppt/slides/slide3.xml" Id="R6ee1801e1e024c68" /><Relationship Type="http://schemas.openxmlformats.org/officeDocument/2006/relationships/slide" Target="/ppt/slides/slide4.xml" Id="R9a2aba1913724218" /><Relationship Type="http://schemas.openxmlformats.org/officeDocument/2006/relationships/slide" Target="/ppt/slides/slide5.xml" Id="Rd1a5b2cccfab4c56" /><Relationship Type="http://schemas.openxmlformats.org/officeDocument/2006/relationships/slide" Target="/ppt/slides/slide6.xml" Id="R1f4544508f854013" /><Relationship Type="http://schemas.openxmlformats.org/officeDocument/2006/relationships/slide" Target="/ppt/slides/slide7.xml" Id="Rdb5a590e3ff84a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fd6c5b1fc64a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4b71c0ba34c1d" /><Relationship Type="http://schemas.openxmlformats.org/officeDocument/2006/relationships/theme" Target="/ppt/slideMasters/theme/theme1.xml" Id="R9cc23427252146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c4b71c0ba34c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ae30be18d45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a206e663141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02e57b0a04f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f29e7b76b46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07b3c298a46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5454abab14d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9490ac01f4e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 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 O HOLDING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−388 319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16 557 660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23 859 216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28 859 215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OVE SIVERTSEN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 O Sivertsen, Helleberggata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3921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988 865 613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O HOLDING AS</a:t>
            </a:r>
          </a:p>
        </p:txBody>
      </p:sp>
    </p:spTree>
  </p:cSld>
  <p:clrMapOvr>
    <a:masterClrMapping xmlns:a="http://schemas.openxmlformats.org/drawingml/2006/main"/>
  </p:clrMapOvr>
</p:sld>
</file>