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31e95131a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38ed3a1214c81"/>
  </p:sldMasterIdLst>
  <p:sldIdLst>
    <p:sldId xmlns:r="http://schemas.openxmlformats.org/officeDocument/2006/relationships" id="256" r:id="R4460d5a565b24bef"/>
    <p:sldId xmlns:r="http://schemas.openxmlformats.org/officeDocument/2006/relationships" id="257" r:id="R145e8555b4ab478b"/>
    <p:sldId xmlns:r="http://schemas.openxmlformats.org/officeDocument/2006/relationships" id="258" r:id="R9d167df905414709"/>
    <p:sldId xmlns:r="http://schemas.openxmlformats.org/officeDocument/2006/relationships" id="259" r:id="R47001439da5c450e"/>
    <p:sldId xmlns:r="http://schemas.openxmlformats.org/officeDocument/2006/relationships" id="260" r:id="R068c1ecbb51c4d5c"/>
    <p:sldId xmlns:r="http://schemas.openxmlformats.org/officeDocument/2006/relationships" id="261" r:id="R3ccb8c5c18cf4561"/>
    <p:sldId xmlns:r="http://schemas.openxmlformats.org/officeDocument/2006/relationships" id="262" r:id="R2c3865de5b37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38ed3a1214c81" /><Relationship Type="http://schemas.openxmlformats.org/officeDocument/2006/relationships/slide" Target="/ppt/slides/slide1.xml" Id="R4460d5a565b24bef" /><Relationship Type="http://schemas.openxmlformats.org/officeDocument/2006/relationships/slide" Target="/ppt/slides/slide2.xml" Id="R145e8555b4ab478b" /><Relationship Type="http://schemas.openxmlformats.org/officeDocument/2006/relationships/slide" Target="/ppt/slides/slide3.xml" Id="R9d167df905414709" /><Relationship Type="http://schemas.openxmlformats.org/officeDocument/2006/relationships/slide" Target="/ppt/slides/slide4.xml" Id="R47001439da5c450e" /><Relationship Type="http://schemas.openxmlformats.org/officeDocument/2006/relationships/slide" Target="/ppt/slides/slide5.xml" Id="R068c1ecbb51c4d5c" /><Relationship Type="http://schemas.openxmlformats.org/officeDocument/2006/relationships/slide" Target="/ppt/slides/slide6.xml" Id="R3ccb8c5c18cf4561" /><Relationship Type="http://schemas.openxmlformats.org/officeDocument/2006/relationships/slide" Target="/ppt/slides/slide7.xml" Id="R2c3865de5b37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113c1cd5a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33aa881794cd5" /><Relationship Type="http://schemas.openxmlformats.org/officeDocument/2006/relationships/theme" Target="/ppt/slideMasters/theme/theme1.xml" Id="R5ec773d0b1aa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33aa88179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fe9860a5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a57554c6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48b1d73d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a6d4d727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dc3f563a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e1a62a4d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2db792842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