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121ee5939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1e0eaca7a4e39"/>
  </p:sldMasterIdLst>
  <p:sldIdLst>
    <p:sldId xmlns:r="http://schemas.openxmlformats.org/officeDocument/2006/relationships" id="256" r:id="R01f157f3e32c4a68"/>
    <p:sldId xmlns:r="http://schemas.openxmlformats.org/officeDocument/2006/relationships" id="257" r:id="Rf14dcf4d679f4888"/>
    <p:sldId xmlns:r="http://schemas.openxmlformats.org/officeDocument/2006/relationships" id="258" r:id="Rc0dd87cd2e634dc6"/>
    <p:sldId xmlns:r="http://schemas.openxmlformats.org/officeDocument/2006/relationships" id="259" r:id="Rf94f661115e447e5"/>
    <p:sldId xmlns:r="http://schemas.openxmlformats.org/officeDocument/2006/relationships" id="260" r:id="Rfee38f13d979488b"/>
    <p:sldId xmlns:r="http://schemas.openxmlformats.org/officeDocument/2006/relationships" id="261" r:id="R505e204a9dec467b"/>
    <p:sldId xmlns:r="http://schemas.openxmlformats.org/officeDocument/2006/relationships" id="262" r:id="R884258d0438b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1e0eaca7a4e39" /><Relationship Type="http://schemas.openxmlformats.org/officeDocument/2006/relationships/slide" Target="/ppt/slides/slide1.xml" Id="R01f157f3e32c4a68" /><Relationship Type="http://schemas.openxmlformats.org/officeDocument/2006/relationships/slide" Target="/ppt/slides/slide2.xml" Id="Rf14dcf4d679f4888" /><Relationship Type="http://schemas.openxmlformats.org/officeDocument/2006/relationships/slide" Target="/ppt/slides/slide3.xml" Id="Rc0dd87cd2e634dc6" /><Relationship Type="http://schemas.openxmlformats.org/officeDocument/2006/relationships/slide" Target="/ppt/slides/slide4.xml" Id="Rf94f661115e447e5" /><Relationship Type="http://schemas.openxmlformats.org/officeDocument/2006/relationships/slide" Target="/ppt/slides/slide5.xml" Id="Rfee38f13d979488b" /><Relationship Type="http://schemas.openxmlformats.org/officeDocument/2006/relationships/slide" Target="/ppt/slides/slide6.xml" Id="R505e204a9dec467b" /><Relationship Type="http://schemas.openxmlformats.org/officeDocument/2006/relationships/slide" Target="/ppt/slides/slide7.xml" Id="R884258d0438b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dbdec762f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c5de345a64e59" /><Relationship Type="http://schemas.openxmlformats.org/officeDocument/2006/relationships/theme" Target="/ppt/slideMasters/theme/theme1.xml" Id="R28031d551560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c5de345a6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2db7f0e4c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9ac940d50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e134c278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28acc06e0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d9cd7aa48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923ed4da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185fed6e8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