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85661a9fdb46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8a7753f566483f"/>
  </p:sldMasterIdLst>
  <p:sldIdLst>
    <p:sldId xmlns:r="http://schemas.openxmlformats.org/officeDocument/2006/relationships" id="256" r:id="Raa49497baed14aa2"/>
    <p:sldId xmlns:r="http://schemas.openxmlformats.org/officeDocument/2006/relationships" id="257" r:id="R81e0f7ee3fa64df2"/>
    <p:sldId xmlns:r="http://schemas.openxmlformats.org/officeDocument/2006/relationships" id="258" r:id="R5632079c8bfd450d"/>
    <p:sldId xmlns:r="http://schemas.openxmlformats.org/officeDocument/2006/relationships" id="259" r:id="R4e8089f82ddd4388"/>
    <p:sldId xmlns:r="http://schemas.openxmlformats.org/officeDocument/2006/relationships" id="260" r:id="R201d47b9a03b42ef"/>
    <p:sldId xmlns:r="http://schemas.openxmlformats.org/officeDocument/2006/relationships" id="261" r:id="R8a00140d7f214d9f"/>
    <p:sldId xmlns:r="http://schemas.openxmlformats.org/officeDocument/2006/relationships" id="262" r:id="Re9956aaa6bdb40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8a7753f566483f" /><Relationship Type="http://schemas.openxmlformats.org/officeDocument/2006/relationships/slide" Target="/ppt/slides/slide1.xml" Id="Raa49497baed14aa2" /><Relationship Type="http://schemas.openxmlformats.org/officeDocument/2006/relationships/slide" Target="/ppt/slides/slide2.xml" Id="R81e0f7ee3fa64df2" /><Relationship Type="http://schemas.openxmlformats.org/officeDocument/2006/relationships/slide" Target="/ppt/slides/slide3.xml" Id="R5632079c8bfd450d" /><Relationship Type="http://schemas.openxmlformats.org/officeDocument/2006/relationships/slide" Target="/ppt/slides/slide4.xml" Id="R4e8089f82ddd4388" /><Relationship Type="http://schemas.openxmlformats.org/officeDocument/2006/relationships/slide" Target="/ppt/slides/slide5.xml" Id="R201d47b9a03b42ef" /><Relationship Type="http://schemas.openxmlformats.org/officeDocument/2006/relationships/slide" Target="/ppt/slides/slide6.xml" Id="R8a00140d7f214d9f" /><Relationship Type="http://schemas.openxmlformats.org/officeDocument/2006/relationships/slide" Target="/ppt/slides/slide7.xml" Id="Re9956aaa6bdb40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a012224b3b4e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628a21dc24f3c" /><Relationship Type="http://schemas.openxmlformats.org/officeDocument/2006/relationships/theme" Target="/ppt/slideMasters/theme/theme1.xml" Id="Ree5ce6148cf04d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2628a21dc24f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cbf82884846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e9cc1ba5b46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cdfbea1c440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db9272ea743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ccc6413b54a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13bd8f1ec46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449700e6646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−155 657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−3 127 531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79 971 913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80 044 308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GUNNAR DJUVE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988 861 367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