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223ef34ec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735816e594016"/>
  </p:sldMasterIdLst>
  <p:sldIdLst>
    <p:sldId xmlns:r="http://schemas.openxmlformats.org/officeDocument/2006/relationships" id="256" r:id="R692ddaca02cf4b39"/>
    <p:sldId xmlns:r="http://schemas.openxmlformats.org/officeDocument/2006/relationships" id="257" r:id="R3a306e15326f4f1e"/>
    <p:sldId xmlns:r="http://schemas.openxmlformats.org/officeDocument/2006/relationships" id="258" r:id="R65d54ee17efe4d31"/>
    <p:sldId xmlns:r="http://schemas.openxmlformats.org/officeDocument/2006/relationships" id="259" r:id="R38667f033edc4531"/>
    <p:sldId xmlns:r="http://schemas.openxmlformats.org/officeDocument/2006/relationships" id="260" r:id="Rb6b85bb916774f54"/>
    <p:sldId xmlns:r="http://schemas.openxmlformats.org/officeDocument/2006/relationships" id="261" r:id="R079f2f1eb78d4740"/>
    <p:sldId xmlns:r="http://schemas.openxmlformats.org/officeDocument/2006/relationships" id="262" r:id="Ra0c229e5b67248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735816e594016" /><Relationship Type="http://schemas.openxmlformats.org/officeDocument/2006/relationships/slide" Target="/ppt/slides/slide1.xml" Id="R692ddaca02cf4b39" /><Relationship Type="http://schemas.openxmlformats.org/officeDocument/2006/relationships/slide" Target="/ppt/slides/slide2.xml" Id="R3a306e15326f4f1e" /><Relationship Type="http://schemas.openxmlformats.org/officeDocument/2006/relationships/slide" Target="/ppt/slides/slide3.xml" Id="R65d54ee17efe4d31" /><Relationship Type="http://schemas.openxmlformats.org/officeDocument/2006/relationships/slide" Target="/ppt/slides/slide4.xml" Id="R38667f033edc4531" /><Relationship Type="http://schemas.openxmlformats.org/officeDocument/2006/relationships/slide" Target="/ppt/slides/slide5.xml" Id="Rb6b85bb916774f54" /><Relationship Type="http://schemas.openxmlformats.org/officeDocument/2006/relationships/slide" Target="/ppt/slides/slide6.xml" Id="R079f2f1eb78d4740" /><Relationship Type="http://schemas.openxmlformats.org/officeDocument/2006/relationships/slide" Target="/ppt/slides/slide7.xml" Id="Ra0c229e5b67248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81b6f964c44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aed79607645e6" /><Relationship Type="http://schemas.openxmlformats.org/officeDocument/2006/relationships/theme" Target="/ppt/slideMasters/theme/theme1.xml" Id="Re10d034bc9054b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5aed79607645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6caa69fe243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125d9a1f1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330901e43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4a4d7e3f6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ca9f03abe47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26bd1dbc849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0be26d14b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MYRVEIEN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VEKST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9 125 177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4 690 301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21 870 695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238 568 866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243 706 999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