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46fb69973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aa29a4f5a4f7a"/>
  </p:sldMasterIdLst>
  <p:sldIdLst>
    <p:sldId xmlns:r="http://schemas.openxmlformats.org/officeDocument/2006/relationships" id="256" r:id="Rdbb98737f45c4ffc"/>
    <p:sldId xmlns:r="http://schemas.openxmlformats.org/officeDocument/2006/relationships" id="257" r:id="R61e1b30a38cf4bf0"/>
    <p:sldId xmlns:r="http://schemas.openxmlformats.org/officeDocument/2006/relationships" id="258" r:id="R7b23c6f6bd0e4c10"/>
    <p:sldId xmlns:r="http://schemas.openxmlformats.org/officeDocument/2006/relationships" id="259" r:id="R635cac25dc2c459e"/>
    <p:sldId xmlns:r="http://schemas.openxmlformats.org/officeDocument/2006/relationships" id="260" r:id="R925dafa1372c42a4"/>
    <p:sldId xmlns:r="http://schemas.openxmlformats.org/officeDocument/2006/relationships" id="261" r:id="Rc763f345a980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aa29a4f5a4f7a" /><Relationship Type="http://schemas.openxmlformats.org/officeDocument/2006/relationships/slide" Target="/ppt/slides/slide1.xml" Id="Rdbb98737f45c4ffc" /><Relationship Type="http://schemas.openxmlformats.org/officeDocument/2006/relationships/slide" Target="/ppt/slides/slide2.xml" Id="R61e1b30a38cf4bf0" /><Relationship Type="http://schemas.openxmlformats.org/officeDocument/2006/relationships/slide" Target="/ppt/slides/slide3.xml" Id="R7b23c6f6bd0e4c10" /><Relationship Type="http://schemas.openxmlformats.org/officeDocument/2006/relationships/slide" Target="/ppt/slides/slide4.xml" Id="R635cac25dc2c459e" /><Relationship Type="http://schemas.openxmlformats.org/officeDocument/2006/relationships/slide" Target="/ppt/slides/slide5.xml" Id="R925dafa1372c42a4" /><Relationship Type="http://schemas.openxmlformats.org/officeDocument/2006/relationships/slide" Target="/ppt/slides/slide6.xml" Id="Rc763f345a980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409a4f197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64eeed4804ff8" /><Relationship Type="http://schemas.openxmlformats.org/officeDocument/2006/relationships/theme" Target="/ppt/slideMasters/theme/theme1.xml" Id="R17b7c592a2f644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e64eeed480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189ef3d8e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673b8e4b7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6986ffcec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aa6f95c4e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7d38605af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2ed52e317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