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f5ca485ec84f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487c9b5e32427f"/>
  </p:sldMasterIdLst>
  <p:sldIdLst>
    <p:sldId xmlns:r="http://schemas.openxmlformats.org/officeDocument/2006/relationships" id="256" r:id="R2dcaa41db70f4ae1"/>
    <p:sldId xmlns:r="http://schemas.openxmlformats.org/officeDocument/2006/relationships" id="257" r:id="R50e20976bf594609"/>
    <p:sldId xmlns:r="http://schemas.openxmlformats.org/officeDocument/2006/relationships" id="258" r:id="Rf011af25bbbd401f"/>
    <p:sldId xmlns:r="http://schemas.openxmlformats.org/officeDocument/2006/relationships" id="259" r:id="R2cf3488d2f284e78"/>
    <p:sldId xmlns:r="http://schemas.openxmlformats.org/officeDocument/2006/relationships" id="260" r:id="Rf1c74a7398254391"/>
    <p:sldId xmlns:r="http://schemas.openxmlformats.org/officeDocument/2006/relationships" id="261" r:id="Rcff1149ec8f24e93"/>
    <p:sldId xmlns:r="http://schemas.openxmlformats.org/officeDocument/2006/relationships" id="262" r:id="R9080aeb3335447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87c9b5e32427f" /><Relationship Type="http://schemas.openxmlformats.org/officeDocument/2006/relationships/slide" Target="/ppt/slides/slide1.xml" Id="R2dcaa41db70f4ae1" /><Relationship Type="http://schemas.openxmlformats.org/officeDocument/2006/relationships/slide" Target="/ppt/slides/slide2.xml" Id="R50e20976bf594609" /><Relationship Type="http://schemas.openxmlformats.org/officeDocument/2006/relationships/slide" Target="/ppt/slides/slide3.xml" Id="Rf011af25bbbd401f" /><Relationship Type="http://schemas.openxmlformats.org/officeDocument/2006/relationships/slide" Target="/ppt/slides/slide4.xml" Id="R2cf3488d2f284e78" /><Relationship Type="http://schemas.openxmlformats.org/officeDocument/2006/relationships/slide" Target="/ppt/slides/slide5.xml" Id="Rf1c74a7398254391" /><Relationship Type="http://schemas.openxmlformats.org/officeDocument/2006/relationships/slide" Target="/ppt/slides/slide6.xml" Id="Rcff1149ec8f24e93" /><Relationship Type="http://schemas.openxmlformats.org/officeDocument/2006/relationships/slide" Target="/ppt/slides/slide7.xml" Id="R9080aeb3335447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0c6852eb4645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c9316e6f549dc" /><Relationship Type="http://schemas.openxmlformats.org/officeDocument/2006/relationships/theme" Target="/ppt/slideMasters/theme/theme1.xml" Id="R5afeb8e8a1934a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3c9316e6f549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f37ec657546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4ee01412843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2399c93d746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07a0da00449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704bdbe314c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fcedcb9144a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1f1c79c684d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2 618 197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25 501 274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27 605 330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KRISTIANSEN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Valhallagata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988 851 124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KK HOLDING AS</a:t>
            </a:r>
          </a:p>
        </p:txBody>
      </p:sp>
    </p:spTree>
  </p:cSld>
  <p:clrMapOvr>
    <a:masterClrMapping xmlns:a="http://schemas.openxmlformats.org/drawingml/2006/main"/>
  </p:clrMapOvr>
</p:sld>
</file>