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f483d503d64e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af0d9aef704ec6"/>
  </p:sldMasterIdLst>
  <p:sldIdLst>
    <p:sldId xmlns:r="http://schemas.openxmlformats.org/officeDocument/2006/relationships" id="256" r:id="R670138557ce94e2e"/>
    <p:sldId xmlns:r="http://schemas.openxmlformats.org/officeDocument/2006/relationships" id="257" r:id="Rdb5f77503b2945c2"/>
    <p:sldId xmlns:r="http://schemas.openxmlformats.org/officeDocument/2006/relationships" id="258" r:id="R731ac49e695e4d23"/>
    <p:sldId xmlns:r="http://schemas.openxmlformats.org/officeDocument/2006/relationships" id="259" r:id="R725e301a9cda4bc2"/>
    <p:sldId xmlns:r="http://schemas.openxmlformats.org/officeDocument/2006/relationships" id="260" r:id="R129f02fecadd4ba4"/>
    <p:sldId xmlns:r="http://schemas.openxmlformats.org/officeDocument/2006/relationships" id="261" r:id="Ra247043ea63847b5"/>
    <p:sldId xmlns:r="http://schemas.openxmlformats.org/officeDocument/2006/relationships" id="262" r:id="Rb245334833b24e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af0d9aef704ec6" /><Relationship Type="http://schemas.openxmlformats.org/officeDocument/2006/relationships/slide" Target="/ppt/slides/slide1.xml" Id="R670138557ce94e2e" /><Relationship Type="http://schemas.openxmlformats.org/officeDocument/2006/relationships/slide" Target="/ppt/slides/slide2.xml" Id="Rdb5f77503b2945c2" /><Relationship Type="http://schemas.openxmlformats.org/officeDocument/2006/relationships/slide" Target="/ppt/slides/slide3.xml" Id="R731ac49e695e4d23" /><Relationship Type="http://schemas.openxmlformats.org/officeDocument/2006/relationships/slide" Target="/ppt/slides/slide4.xml" Id="R725e301a9cda4bc2" /><Relationship Type="http://schemas.openxmlformats.org/officeDocument/2006/relationships/slide" Target="/ppt/slides/slide5.xml" Id="R129f02fecadd4ba4" /><Relationship Type="http://schemas.openxmlformats.org/officeDocument/2006/relationships/slide" Target="/ppt/slides/slide6.xml" Id="Ra247043ea63847b5" /><Relationship Type="http://schemas.openxmlformats.org/officeDocument/2006/relationships/slide" Target="/ppt/slides/slide7.xml" Id="Rb245334833b24e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31a0a64ce440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3e0f27ad4549d5" /><Relationship Type="http://schemas.openxmlformats.org/officeDocument/2006/relationships/theme" Target="/ppt/slideMasters/theme/theme1.xml" Id="R5e4c1454a73747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3e0f27ad4549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e94baf043040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0b5b0ff0154c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2ff96591d24b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792540e81d44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8e749e43dc4b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b9d7fad67940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73e866b1a947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WAAGE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WAAGE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WAAGE HOLDING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WAAGE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WAAGE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WAAGE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−283 206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1 278 703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28 621 428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51 950 239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WAAGE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ANSGAR FAST WAAGE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WAAGE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Omagata 68B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6516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988 833 185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WAAGE HOLDING AS</a:t>
            </a:r>
          </a:p>
        </p:txBody>
      </p:sp>
    </p:spTree>
  </p:cSld>
  <p:clrMapOvr>
    <a:masterClrMapping xmlns:a="http://schemas.openxmlformats.org/drawingml/2006/main"/>
  </p:clrMapOvr>
</p:sld>
</file>