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2fd50be72ce4da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95526e14408431f"/>
  </p:sldMasterIdLst>
  <p:sldIdLst>
    <p:sldId xmlns:r="http://schemas.openxmlformats.org/officeDocument/2006/relationships" id="256" r:id="Rea0a4586842d4c00"/>
    <p:sldId xmlns:r="http://schemas.openxmlformats.org/officeDocument/2006/relationships" id="257" r:id="R76e4cee76e2145da"/>
    <p:sldId xmlns:r="http://schemas.openxmlformats.org/officeDocument/2006/relationships" id="258" r:id="R44fb15adfd1540ef"/>
    <p:sldId xmlns:r="http://schemas.openxmlformats.org/officeDocument/2006/relationships" id="259" r:id="R42378f9f26a84e24"/>
    <p:sldId xmlns:r="http://schemas.openxmlformats.org/officeDocument/2006/relationships" id="260" r:id="Rf01e2fa269be450f"/>
    <p:sldId xmlns:r="http://schemas.openxmlformats.org/officeDocument/2006/relationships" id="261" r:id="R35106c45354944e9"/>
    <p:sldId xmlns:r="http://schemas.openxmlformats.org/officeDocument/2006/relationships" id="262" r:id="R88e243fb1cd54fa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5526e14408431f" /><Relationship Type="http://schemas.openxmlformats.org/officeDocument/2006/relationships/slide" Target="/ppt/slides/slide1.xml" Id="Rea0a4586842d4c00" /><Relationship Type="http://schemas.openxmlformats.org/officeDocument/2006/relationships/slide" Target="/ppt/slides/slide2.xml" Id="R76e4cee76e2145da" /><Relationship Type="http://schemas.openxmlformats.org/officeDocument/2006/relationships/slide" Target="/ppt/slides/slide3.xml" Id="R44fb15adfd1540ef" /><Relationship Type="http://schemas.openxmlformats.org/officeDocument/2006/relationships/slide" Target="/ppt/slides/slide4.xml" Id="R42378f9f26a84e24" /><Relationship Type="http://schemas.openxmlformats.org/officeDocument/2006/relationships/slide" Target="/ppt/slides/slide5.xml" Id="Rf01e2fa269be450f" /><Relationship Type="http://schemas.openxmlformats.org/officeDocument/2006/relationships/slide" Target="/ppt/slides/slide6.xml" Id="R35106c45354944e9" /><Relationship Type="http://schemas.openxmlformats.org/officeDocument/2006/relationships/slide" Target="/ppt/slides/slide7.xml" Id="R88e243fb1cd54fa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f8958be79184fb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9b8380f18d47ef" /><Relationship Type="http://schemas.openxmlformats.org/officeDocument/2006/relationships/theme" Target="/ppt/slideMasters/theme/theme1.xml" Id="R0dd2f329894a49e2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49b8380f18d47e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4aa46f2a54e2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3cace7c4e448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2a017acc3145e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f9ab9cfadd4a7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6e74fcb92476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ca0aac8474f3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4bc225622404ce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BJØRNERUD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BJØRNERUD HOLDING AS ble etablert [år] og holder til i Billingstad.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−36 782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44 023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16 725 400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17 725 400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GRY ARVNES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SJUR MAURSTAD BJØRNERUD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Sjur Maurstad Bjørnerud, Elvetangen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1396 Billingstad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988 832 413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BJØRNERUD HOLDING AS</a:t>
            </a:r>
          </a:p>
        </p:txBody>
      </p:sp>
    </p:spTree>
  </p:cSld>
  <p:clrMapOvr>
    <a:masterClrMapping xmlns:a="http://schemas.openxmlformats.org/drawingml/2006/main"/>
  </p:clrMapOvr>
</p:sld>
</file>