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7eecc392bc44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3fe34188af424e"/>
  </p:sldMasterIdLst>
  <p:sldIdLst>
    <p:sldId xmlns:r="http://schemas.openxmlformats.org/officeDocument/2006/relationships" id="256" r:id="R9643094570a2403a"/>
    <p:sldId xmlns:r="http://schemas.openxmlformats.org/officeDocument/2006/relationships" id="257" r:id="R0f876769f0aa47b6"/>
    <p:sldId xmlns:r="http://schemas.openxmlformats.org/officeDocument/2006/relationships" id="258" r:id="Ra27c5e653aa44d18"/>
    <p:sldId xmlns:r="http://schemas.openxmlformats.org/officeDocument/2006/relationships" id="259" r:id="R33053d95663e4d1e"/>
    <p:sldId xmlns:r="http://schemas.openxmlformats.org/officeDocument/2006/relationships" id="260" r:id="Rece81da1cc044431"/>
    <p:sldId xmlns:r="http://schemas.openxmlformats.org/officeDocument/2006/relationships" id="261" r:id="Rdc83a297598e4c70"/>
    <p:sldId xmlns:r="http://schemas.openxmlformats.org/officeDocument/2006/relationships" id="262" r:id="Rd3a81fb14a1442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fe34188af424e" /><Relationship Type="http://schemas.openxmlformats.org/officeDocument/2006/relationships/slide" Target="/ppt/slides/slide1.xml" Id="R9643094570a2403a" /><Relationship Type="http://schemas.openxmlformats.org/officeDocument/2006/relationships/slide" Target="/ppt/slides/slide2.xml" Id="R0f876769f0aa47b6" /><Relationship Type="http://schemas.openxmlformats.org/officeDocument/2006/relationships/slide" Target="/ppt/slides/slide3.xml" Id="Ra27c5e653aa44d18" /><Relationship Type="http://schemas.openxmlformats.org/officeDocument/2006/relationships/slide" Target="/ppt/slides/slide4.xml" Id="R33053d95663e4d1e" /><Relationship Type="http://schemas.openxmlformats.org/officeDocument/2006/relationships/slide" Target="/ppt/slides/slide5.xml" Id="Rece81da1cc044431" /><Relationship Type="http://schemas.openxmlformats.org/officeDocument/2006/relationships/slide" Target="/ppt/slides/slide6.xml" Id="Rdc83a297598e4c70" /><Relationship Type="http://schemas.openxmlformats.org/officeDocument/2006/relationships/slide" Target="/ppt/slides/slide7.xml" Id="Rd3a81fb14a1442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30a24a28f42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7cf2596c843f3" /><Relationship Type="http://schemas.openxmlformats.org/officeDocument/2006/relationships/theme" Target="/ppt/slideMasters/theme/theme1.xml" Id="R5e842eb49db84d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37cf2596c843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6bffa0a8940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3f6c5277641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6d9ab582546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2f17f1c2d42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0fae1c8f94c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4cf2616834e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eb4aa547145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 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ME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149 444 181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77 385 348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44 045 209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217 567 731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1 580 265 876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MARGARETH ANGELIL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MARGARETH ANGELIL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Eckersbergs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988 829 366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