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6de58f596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6aae6b45784224"/>
  </p:sldMasterIdLst>
  <p:sldIdLst>
    <p:sldId xmlns:r="http://schemas.openxmlformats.org/officeDocument/2006/relationships" id="256" r:id="R9d45190c1fc44bfb"/>
    <p:sldId xmlns:r="http://schemas.openxmlformats.org/officeDocument/2006/relationships" id="257" r:id="R45f20fcc22844b17"/>
    <p:sldId xmlns:r="http://schemas.openxmlformats.org/officeDocument/2006/relationships" id="258" r:id="R360e01c5f9a74e57"/>
    <p:sldId xmlns:r="http://schemas.openxmlformats.org/officeDocument/2006/relationships" id="259" r:id="Rc9e17e9420984173"/>
    <p:sldId xmlns:r="http://schemas.openxmlformats.org/officeDocument/2006/relationships" id="260" r:id="Rac3bf2afb16f4f61"/>
    <p:sldId xmlns:r="http://schemas.openxmlformats.org/officeDocument/2006/relationships" id="261" r:id="Rf9a2dbd4430347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aae6b45784224" /><Relationship Type="http://schemas.openxmlformats.org/officeDocument/2006/relationships/slide" Target="/ppt/slides/slide1.xml" Id="R9d45190c1fc44bfb" /><Relationship Type="http://schemas.openxmlformats.org/officeDocument/2006/relationships/slide" Target="/ppt/slides/slide2.xml" Id="R45f20fcc22844b17" /><Relationship Type="http://schemas.openxmlformats.org/officeDocument/2006/relationships/slide" Target="/ppt/slides/slide3.xml" Id="R360e01c5f9a74e57" /><Relationship Type="http://schemas.openxmlformats.org/officeDocument/2006/relationships/slide" Target="/ppt/slides/slide4.xml" Id="Rc9e17e9420984173" /><Relationship Type="http://schemas.openxmlformats.org/officeDocument/2006/relationships/slide" Target="/ppt/slides/slide5.xml" Id="Rac3bf2afb16f4f61" /><Relationship Type="http://schemas.openxmlformats.org/officeDocument/2006/relationships/slide" Target="/ppt/slides/slide6.xml" Id="Rf9a2dbd4430347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86c46a629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3f2f711f14a00" /><Relationship Type="http://schemas.openxmlformats.org/officeDocument/2006/relationships/theme" Target="/ppt/slideMasters/theme/theme1.xml" Id="R1122b52c418c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3f2f711f1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0ebe68d58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675443f10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2d49975ef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dd39fff8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359b21da6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1b4b1db6d4e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