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850354360e4e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4a076c0a274eeb"/>
  </p:sldMasterIdLst>
  <p:sldIdLst>
    <p:sldId xmlns:r="http://schemas.openxmlformats.org/officeDocument/2006/relationships" id="256" r:id="Rcd1235b42a27423a"/>
    <p:sldId xmlns:r="http://schemas.openxmlformats.org/officeDocument/2006/relationships" id="257" r:id="R941fd62b818a4844"/>
    <p:sldId xmlns:r="http://schemas.openxmlformats.org/officeDocument/2006/relationships" id="258" r:id="R1a708660ef9d477b"/>
    <p:sldId xmlns:r="http://schemas.openxmlformats.org/officeDocument/2006/relationships" id="259" r:id="R660d3c3d1035479f"/>
    <p:sldId xmlns:r="http://schemas.openxmlformats.org/officeDocument/2006/relationships" id="260" r:id="R38c47ee2a86a4b4c"/>
    <p:sldId xmlns:r="http://schemas.openxmlformats.org/officeDocument/2006/relationships" id="261" r:id="Rda62ec62828b4ff4"/>
    <p:sldId xmlns:r="http://schemas.openxmlformats.org/officeDocument/2006/relationships" id="262" r:id="Re522fd22427941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a076c0a274eeb" /><Relationship Type="http://schemas.openxmlformats.org/officeDocument/2006/relationships/slide" Target="/ppt/slides/slide1.xml" Id="Rcd1235b42a27423a" /><Relationship Type="http://schemas.openxmlformats.org/officeDocument/2006/relationships/slide" Target="/ppt/slides/slide2.xml" Id="R941fd62b818a4844" /><Relationship Type="http://schemas.openxmlformats.org/officeDocument/2006/relationships/slide" Target="/ppt/slides/slide3.xml" Id="R1a708660ef9d477b" /><Relationship Type="http://schemas.openxmlformats.org/officeDocument/2006/relationships/slide" Target="/ppt/slides/slide4.xml" Id="R660d3c3d1035479f" /><Relationship Type="http://schemas.openxmlformats.org/officeDocument/2006/relationships/slide" Target="/ppt/slides/slide5.xml" Id="R38c47ee2a86a4b4c" /><Relationship Type="http://schemas.openxmlformats.org/officeDocument/2006/relationships/slide" Target="/ppt/slides/slide6.xml" Id="Rda62ec62828b4ff4" /><Relationship Type="http://schemas.openxmlformats.org/officeDocument/2006/relationships/slide" Target="/ppt/slides/slide7.xml" Id="Re522fd22427941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b814da12240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8aa9dcd904c2f" /><Relationship Type="http://schemas.openxmlformats.org/officeDocument/2006/relationships/theme" Target="/ppt/slideMasters/theme/theme1.xml" Id="R966963f8fce247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e8aa9dcd904c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355c1623747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b3bf780e640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1b639185c47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e33e6da0846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fc7bd254f4e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3645532fe42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9f6b6dd1e49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 MATHISEN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MATHISEN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MATHISEN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MATHISEN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MATHISEN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MATHISEN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1 548 597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8 020 410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9 523 007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MATHISEN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RAMOEN INVEST AS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MOEN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MSL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MATHISEN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59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988 828 963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MATHISEN HOLDING AS</a:t>
            </a:r>
          </a:p>
        </p:txBody>
      </p:sp>
    </p:spTree>
  </p:cSld>
  <p:clrMapOvr>
    <a:masterClrMapping xmlns:a="http://schemas.openxmlformats.org/drawingml/2006/main"/>
  </p:clrMapOvr>
</p:sld>
</file>